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Montserrat Black"/>
      <p:bold r:id="rId17"/>
      <p:boldItalic r:id="rId18"/>
    </p:embeddedFont>
    <p:embeddedFont>
      <p:font typeface="Montserrat Medium"/>
      <p:regular r:id="rId19"/>
      <p:bold r:id="rId20"/>
      <p:italic r:id="rId21"/>
      <p:boldItalic r:id="rId22"/>
    </p:embeddedFont>
    <p:embeddedFont>
      <p:font typeface="Montserrat Light"/>
      <p:regular r:id="rId23"/>
      <p:bold r:id="rId24"/>
      <p:italic r:id="rId25"/>
      <p:boldItalic r:id="rId26"/>
    </p:embeddedFont>
    <p:embeddedFont>
      <p:font typeface="Montserrat ExtraBold"/>
      <p:bold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9" roundtripDataSignature="AMtx7mhbqLkBqk9wRHatpuzQSkXdXXiz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20" Type="http://schemas.openxmlformats.org/officeDocument/2006/relationships/font" Target="fonts/MontserratMedium-bold.fntdata"/><Relationship Id="rId22" Type="http://schemas.openxmlformats.org/officeDocument/2006/relationships/font" Target="fonts/MontserratMedium-boldItalic.fntdata"/><Relationship Id="rId21" Type="http://schemas.openxmlformats.org/officeDocument/2006/relationships/font" Target="fonts/MontserratMedium-italic.fntdata"/><Relationship Id="rId24" Type="http://schemas.openxmlformats.org/officeDocument/2006/relationships/font" Target="fonts/MontserratLight-bold.fntdata"/><Relationship Id="rId23" Type="http://schemas.openxmlformats.org/officeDocument/2006/relationships/font" Target="fonts/MontserratLight-regular.fntdata"/><Relationship Id="rId26" Type="http://schemas.openxmlformats.org/officeDocument/2006/relationships/font" Target="fonts/MontserratLight-boldItalic.fntdata"/><Relationship Id="rId25" Type="http://schemas.openxmlformats.org/officeDocument/2006/relationships/font" Target="fonts/MontserratLight-italic.fntdata"/><Relationship Id="rId28" Type="http://schemas.openxmlformats.org/officeDocument/2006/relationships/font" Target="fonts/MontserratExtraBold-boldItalic.fntdata"/><Relationship Id="rId27" Type="http://schemas.openxmlformats.org/officeDocument/2006/relationships/font" Target="fonts/MontserratExtraBold-bold.fntdata"/><Relationship Id="rId29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8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MontserratBlack-bold.fntdata"/><Relationship Id="rId16" Type="http://schemas.openxmlformats.org/officeDocument/2006/relationships/font" Target="fonts/Montserrat-boldItalic.fntdata"/><Relationship Id="rId19" Type="http://schemas.openxmlformats.org/officeDocument/2006/relationships/font" Target="fonts/MontserratMedium-regular.fntdata"/><Relationship Id="rId18" Type="http://schemas.openxmlformats.org/officeDocument/2006/relationships/font" Target="fonts/MontserratBlack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3" name="Google Shape;273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2" name="Google Shape;282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100">
                <a:latin typeface="Montserrat"/>
                <a:ea typeface="Montserrat"/>
                <a:cs typeface="Montserrat"/>
                <a:sym typeface="Montserrat"/>
              </a:rPr>
              <a:t>Duración: </a:t>
            </a:r>
            <a:r>
              <a:rPr lang="en-US"/>
              <a:t>4</a:t>
            </a:r>
            <a:r>
              <a:rPr b="0" lang="en-US"/>
              <a:t> minutos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100">
                <a:latin typeface="Montserrat"/>
                <a:ea typeface="Montserrat"/>
                <a:cs typeface="Montserrat"/>
                <a:sym typeface="Montserrat"/>
              </a:rPr>
              <a:t>Objetivo: </a:t>
            </a:r>
            <a:r>
              <a:rPr b="0" lang="en-US"/>
              <a:t>Presenta</a:t>
            </a:r>
            <a:r>
              <a:rPr lang="en-US"/>
              <a:t>ción del experto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100">
                <a:latin typeface="Montserrat"/>
                <a:ea typeface="Montserrat"/>
                <a:cs typeface="Montserrat"/>
                <a:sym typeface="Montserrat"/>
              </a:rPr>
              <a:t>Descripción de contenido: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Presentación breve del experto, dar a conocer sus habilidades y conocimientos.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6" name="Google Shape;296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Duración: </a:t>
            </a:r>
            <a:r>
              <a:rPr lang="en-US">
                <a:solidFill>
                  <a:schemeClr val="dk1"/>
                </a:solidFill>
              </a:rPr>
              <a:t>4 minutos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Objetivo: </a:t>
            </a:r>
            <a:r>
              <a:rPr lang="en-US">
                <a:solidFill>
                  <a:schemeClr val="dk1"/>
                </a:solidFill>
              </a:rPr>
              <a:t>Presentación del experto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Descripción de contenido: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Presentación breve del experto, dar a conocer sus habilidades y conocimientos.</a:t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0" name="Google Shape;310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100">
                <a:latin typeface="Montserrat"/>
                <a:ea typeface="Montserrat"/>
                <a:cs typeface="Montserrat"/>
                <a:sym typeface="Montserrat"/>
              </a:rPr>
              <a:t>Duración: </a:t>
            </a:r>
            <a:r>
              <a:rPr lang="en-US"/>
              <a:t>20</a:t>
            </a:r>
            <a:r>
              <a:rPr b="0" lang="en-US"/>
              <a:t> minutos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100">
                <a:latin typeface="Montserrat"/>
                <a:ea typeface="Montserrat"/>
                <a:cs typeface="Montserrat"/>
                <a:sym typeface="Montserrat"/>
              </a:rPr>
              <a:t>Objetivo: </a:t>
            </a:r>
            <a:r>
              <a:rPr b="0" lang="en-US"/>
              <a:t>Presentarse con el alumno para generar un ambiente de confianza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100">
                <a:latin typeface="Montserrat"/>
                <a:ea typeface="Montserrat"/>
                <a:cs typeface="Montserrat"/>
                <a:sym typeface="Montserrat"/>
              </a:rPr>
              <a:t>Descripción de contenido: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Presentación breve del experto, dar a conocer sus habilidades y conocimientos.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0" name="Google Shape;320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100">
                <a:latin typeface="Montserrat"/>
                <a:ea typeface="Montserrat"/>
                <a:cs typeface="Montserrat"/>
                <a:sym typeface="Montserrat"/>
              </a:rPr>
              <a:t>Duración: </a:t>
            </a:r>
            <a:r>
              <a:rPr lang="en-US"/>
              <a:t>5</a:t>
            </a:r>
            <a:r>
              <a:rPr b="0" lang="en-US"/>
              <a:t> minutos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100">
                <a:latin typeface="Montserrat"/>
                <a:ea typeface="Montserrat"/>
                <a:cs typeface="Montserrat"/>
                <a:sym typeface="Montserrat"/>
              </a:rPr>
              <a:t>Objetivo: </a:t>
            </a:r>
            <a:r>
              <a:rPr b="0" lang="en-US"/>
              <a:t>Exponer el contenido del taller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100">
                <a:latin typeface="Montserrat"/>
                <a:ea typeface="Montserrat"/>
                <a:cs typeface="Montserrat"/>
                <a:sym typeface="Montserrat"/>
              </a:rPr>
              <a:t>Descripción de contenido: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Explicar de qué se trata el taller, los temas y el objetivo al terminar el workshop, es decir: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"Al final de este Bite, los participantes conocerán distintas herramientas que faciliten sus tareas en la creación de contenido y fortalezcan su pensamiento creativo"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2" name="Google Shape;352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Duración: </a:t>
            </a:r>
            <a:r>
              <a:rPr lang="en-US">
                <a:solidFill>
                  <a:schemeClr val="dk1"/>
                </a:solidFill>
              </a:rPr>
              <a:t>2 minutos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Objetivo: </a:t>
            </a:r>
            <a:r>
              <a:rPr lang="en-US">
                <a:solidFill>
                  <a:schemeClr val="dk1"/>
                </a:solidFill>
              </a:rPr>
              <a:t>Identificar nuestras herramientas para aprovechar de mejor manera el curso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Descripción de contenido: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Explicar las herramientas necesarias para que el alumno tenga en cuenta que dispositivos y servicios son necesarios para este módulo.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e6219ad788_0_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8" name="Google Shape;368;g2e6219ad788_0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100">
                <a:latin typeface="Montserrat"/>
                <a:ea typeface="Montserrat"/>
                <a:cs typeface="Montserrat"/>
                <a:sym typeface="Montserrat"/>
              </a:rPr>
              <a:t>Duración: </a:t>
            </a:r>
            <a:r>
              <a:rPr lang="en-US"/>
              <a:t>5</a:t>
            </a:r>
            <a:r>
              <a:rPr b="0" lang="en-US"/>
              <a:t> minutos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100">
                <a:latin typeface="Montserrat"/>
                <a:ea typeface="Montserrat"/>
                <a:cs typeface="Montserrat"/>
                <a:sym typeface="Montserrat"/>
              </a:rPr>
              <a:t>Objetivo: </a:t>
            </a:r>
            <a:r>
              <a:rPr lang="en-US"/>
              <a:t>Conocer los antecedentes del lenguaje de programación Java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100">
                <a:latin typeface="Montserrat"/>
                <a:ea typeface="Montserrat"/>
                <a:cs typeface="Montserrat"/>
                <a:sym typeface="Montserrat"/>
              </a:rPr>
              <a:t>Descripción de contenido: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 </a:t>
            </a:r>
            <a:r>
              <a:rPr lang="en-US"/>
              <a:t>dará</a:t>
            </a:r>
            <a:r>
              <a:rPr lang="en-US"/>
              <a:t> un repaso sobre la historia de Java desde su creación hasta su última versión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74cbdd0e2f_1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4" name="Google Shape;384;g274cbdd0e2f_1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100">
                <a:latin typeface="Montserrat"/>
                <a:ea typeface="Montserrat"/>
                <a:cs typeface="Montserrat"/>
                <a:sym typeface="Montserrat"/>
              </a:rPr>
              <a:t>Duración: </a:t>
            </a:r>
            <a:r>
              <a:rPr lang="en-US"/>
              <a:t>1</a:t>
            </a:r>
            <a:r>
              <a:rPr b="0" lang="en-US"/>
              <a:t>0 minutos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100">
                <a:latin typeface="Montserrat"/>
                <a:ea typeface="Montserrat"/>
                <a:cs typeface="Montserrat"/>
                <a:sym typeface="Montserrat"/>
              </a:rPr>
              <a:t>Objetivo: </a:t>
            </a:r>
            <a:r>
              <a:rPr lang="en-US"/>
              <a:t>Conocer las aplicaciones </a:t>
            </a:r>
            <a:r>
              <a:rPr lang="en-US"/>
              <a:t>más</a:t>
            </a:r>
            <a:r>
              <a:rPr lang="en-US"/>
              <a:t> populares realizadas con Java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100">
                <a:latin typeface="Montserrat"/>
                <a:ea typeface="Montserrat"/>
                <a:cs typeface="Montserrat"/>
                <a:sym typeface="Montserrat"/>
              </a:rPr>
              <a:t>Descripción de contenido: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Hablaremos </a:t>
            </a:r>
            <a:r>
              <a:rPr lang="en-US"/>
              <a:t>sobre</a:t>
            </a:r>
            <a:r>
              <a:rPr lang="en-US"/>
              <a:t> las aplicaciones </a:t>
            </a:r>
            <a:r>
              <a:rPr lang="en-US"/>
              <a:t>más</a:t>
            </a:r>
            <a:r>
              <a:rPr lang="en-US"/>
              <a:t> populares hechas con Java.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3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43"/>
          <p:cNvSpPr txBox="1"/>
          <p:nvPr>
            <p:ph idx="1" type="body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" name="Google Shape;12;p43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_POINT">
  <p:cSld name="MAIN_POI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2"/>
          <p:cNvSpPr txBox="1"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6" name="Google Shape;46;p52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">
  <p:cSld name="SECTION_TITLE_AND_DESCRI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3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53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0" name="Google Shape;50;p53"/>
          <p:cNvSpPr txBox="1"/>
          <p:nvPr>
            <p:ph idx="1" type="body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1" name="Google Shape;51;p53"/>
          <p:cNvSpPr txBox="1"/>
          <p:nvPr>
            <p:ph idx="2" type="body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2" name="Google Shape;52;p53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_ONLY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4"/>
          <p:cNvSpPr txBox="1"/>
          <p:nvPr>
            <p:ph idx="1" type="body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1pPr>
          </a:lstStyle>
          <a:p/>
        </p:txBody>
      </p:sp>
      <p:sp>
        <p:nvSpPr>
          <p:cNvPr id="55" name="Google Shape;55;p54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_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5"/>
          <p:cNvSpPr txBox="1"/>
          <p:nvPr>
            <p:ph hasCustomPrompt="1" type="title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58" name="Google Shape;58;p55"/>
          <p:cNvSpPr txBox="1"/>
          <p:nvPr>
            <p:ph idx="1" type="body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9" name="Google Shape;59;p55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6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7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4" name="Google Shape;64;p57"/>
          <p:cNvSpPr txBox="1"/>
          <p:nvPr>
            <p:ph idx="1" type="body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5" name="Google Shape;65;p57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">
  <p:cSld name="SECTION_HEADER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8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8" name="Google Shape;68;p58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TWO_COLUMNS">
  <p:cSld name="TITLE_AND_TWO_COLUMNS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9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71" name="Google Shape;71;p59"/>
          <p:cNvSpPr txBox="1"/>
          <p:nvPr>
            <p:ph idx="1" type="body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2" name="Google Shape;72;p59"/>
          <p:cNvSpPr txBox="1"/>
          <p:nvPr>
            <p:ph idx="2" type="body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3" name="Google Shape;73;p59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">
  <p:cSld name="TITLE_ONLY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0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76" name="Google Shape;76;p60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_COLUMN_TEXT">
  <p:cSld name="ONE_COLUMN_TEXT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1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79" name="Google Shape;79;p61"/>
          <p:cNvSpPr txBox="1"/>
          <p:nvPr>
            <p:ph idx="1" type="body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80" name="Google Shape;80;p61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">
  <p:cSld name="TITLE_AND_BODY 2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4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5" name="Google Shape;15;p44"/>
          <p:cNvSpPr txBox="1"/>
          <p:nvPr>
            <p:ph idx="1" type="body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6" name="Google Shape;16;p44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_POINT">
  <p:cSld name="MAIN_POINT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2"/>
          <p:cNvSpPr txBox="1"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83" name="Google Shape;83;p62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">
  <p:cSld name="SECTION_TITLE_AND_DESCRIPTION 2">
    <p:bg>
      <p:bgPr>
        <a:solidFill>
          <a:srgbClr val="000000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3"/>
          <p:cNvSpPr/>
          <p:nvPr/>
        </p:nvSpPr>
        <p:spPr>
          <a:xfrm>
            <a:off x="-12291" y="-12416"/>
            <a:ext cx="4932002" cy="5180402"/>
          </a:xfrm>
          <a:prstGeom prst="rect">
            <a:avLst/>
          </a:prstGeom>
          <a:solidFill>
            <a:srgbClr val="D2D7DB"/>
          </a:solidFill>
          <a:ln cap="flat" cmpd="sng" w="9525">
            <a:solidFill>
              <a:srgbClr val="D2D7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" name="Google Shape;86;p63"/>
          <p:cNvCxnSpPr/>
          <p:nvPr/>
        </p:nvCxnSpPr>
        <p:spPr>
          <a:xfrm>
            <a:off x="270300" y="4921200"/>
            <a:ext cx="8738400" cy="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" name="Google Shape;87;p63"/>
          <p:cNvSpPr txBox="1"/>
          <p:nvPr/>
        </p:nvSpPr>
        <p:spPr>
          <a:xfrm>
            <a:off x="169525" y="4894174"/>
            <a:ext cx="548700" cy="2717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Montserrat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BEDU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63"/>
          <p:cNvSpPr txBox="1"/>
          <p:nvPr>
            <p:ph type="title"/>
          </p:nvPr>
        </p:nvSpPr>
        <p:spPr>
          <a:xfrm>
            <a:off x="265500" y="97549"/>
            <a:ext cx="4045200" cy="792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27"/>
              </a:buClr>
              <a:buSzPts val="2600"/>
              <a:buFont typeface="Montserrat"/>
              <a:buNone/>
              <a:defRPr b="1" sz="2600">
                <a:solidFill>
                  <a:srgbClr val="18222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89" name="Google Shape;89;p63"/>
          <p:cNvSpPr txBox="1"/>
          <p:nvPr>
            <p:ph idx="1" type="body"/>
          </p:nvPr>
        </p:nvSpPr>
        <p:spPr>
          <a:xfrm>
            <a:off x="265500" y="974275"/>
            <a:ext cx="4045200" cy="1235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27"/>
              </a:buClr>
              <a:buSzPts val="1600"/>
              <a:buFont typeface="Montserrat"/>
              <a:buNone/>
              <a:defRPr b="1" sz="1600">
                <a:solidFill>
                  <a:srgbClr val="18222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27"/>
              </a:buClr>
              <a:buSzPts val="1600"/>
              <a:buFont typeface="Montserrat"/>
              <a:buNone/>
              <a:defRPr b="1" sz="1600">
                <a:solidFill>
                  <a:srgbClr val="18222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27"/>
              </a:buClr>
              <a:buSzPts val="1600"/>
              <a:buFont typeface="Montserrat"/>
              <a:buNone/>
              <a:defRPr b="1" sz="1600">
                <a:solidFill>
                  <a:srgbClr val="18222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27"/>
              </a:buClr>
              <a:buSzPts val="1600"/>
              <a:buFont typeface="Montserrat"/>
              <a:buNone/>
              <a:defRPr b="1" sz="1600">
                <a:solidFill>
                  <a:srgbClr val="18222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27"/>
              </a:buClr>
              <a:buSzPts val="1600"/>
              <a:buFont typeface="Montserrat"/>
              <a:buNone/>
              <a:defRPr b="1" sz="1600">
                <a:solidFill>
                  <a:srgbClr val="18222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90" name="Google Shape;90;p63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" name="Google Shape;91;p63"/>
          <p:cNvSpPr/>
          <p:nvPr/>
        </p:nvSpPr>
        <p:spPr>
          <a:xfrm>
            <a:off x="4934075" y="3017699"/>
            <a:ext cx="4286401" cy="2153101"/>
          </a:xfrm>
          <a:prstGeom prst="rect">
            <a:avLst/>
          </a:prstGeom>
          <a:solidFill>
            <a:srgbClr val="182227"/>
          </a:solidFill>
          <a:ln cap="flat" cmpd="sng" w="9525">
            <a:solidFill>
              <a:srgbClr val="5858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43;p9" id="92" name="Google Shape;92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8258" y="2923899"/>
            <a:ext cx="274201" cy="27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2">
  <p:cSld name="SECTION_TITLE_AND_DESCRIPTION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4"/>
          <p:cNvSpPr/>
          <p:nvPr/>
        </p:nvSpPr>
        <p:spPr>
          <a:xfrm>
            <a:off x="-12291" y="-12416"/>
            <a:ext cx="4932002" cy="5180402"/>
          </a:xfrm>
          <a:prstGeom prst="rect">
            <a:avLst/>
          </a:prstGeom>
          <a:solidFill>
            <a:srgbClr val="182227"/>
          </a:solidFill>
          <a:ln cap="flat" cmpd="sng" w="9525">
            <a:solidFill>
              <a:srgbClr val="1822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" name="Google Shape;95;p64"/>
          <p:cNvCxnSpPr/>
          <p:nvPr/>
        </p:nvCxnSpPr>
        <p:spPr>
          <a:xfrm>
            <a:off x="270300" y="4921200"/>
            <a:ext cx="8738400" cy="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" name="Google Shape;96;p64"/>
          <p:cNvSpPr txBox="1"/>
          <p:nvPr/>
        </p:nvSpPr>
        <p:spPr>
          <a:xfrm>
            <a:off x="169525" y="4894174"/>
            <a:ext cx="548700" cy="2717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Montserrat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BEDU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64"/>
          <p:cNvSpPr/>
          <p:nvPr/>
        </p:nvSpPr>
        <p:spPr>
          <a:xfrm>
            <a:off x="4933200" y="-12426"/>
            <a:ext cx="4227901" cy="2317502"/>
          </a:xfrm>
          <a:prstGeom prst="rect">
            <a:avLst/>
          </a:prstGeom>
          <a:solidFill>
            <a:srgbClr val="D2D7DB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49;p10" id="98" name="Google Shape;9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8258" y="2161899"/>
            <a:ext cx="274201" cy="2742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64"/>
          <p:cNvSpPr txBox="1"/>
          <p:nvPr>
            <p:ph type="title"/>
          </p:nvPr>
        </p:nvSpPr>
        <p:spPr>
          <a:xfrm>
            <a:off x="265500" y="97549"/>
            <a:ext cx="4045200" cy="792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"/>
              <a:buNone/>
              <a:defRPr b="1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00" name="Google Shape;100;p64"/>
          <p:cNvSpPr txBox="1"/>
          <p:nvPr>
            <p:ph idx="1" type="body"/>
          </p:nvPr>
        </p:nvSpPr>
        <p:spPr>
          <a:xfrm>
            <a:off x="265500" y="974275"/>
            <a:ext cx="4045200" cy="1235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None/>
              <a:defRPr b="1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None/>
              <a:defRPr b="1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None/>
              <a:defRPr b="1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None/>
              <a:defRPr b="1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None/>
              <a:defRPr b="1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1" name="Google Shape;101;p64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1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5"/>
          <p:cNvSpPr/>
          <p:nvPr/>
        </p:nvSpPr>
        <p:spPr>
          <a:xfrm>
            <a:off x="-12291" y="-12416"/>
            <a:ext cx="4932002" cy="5180402"/>
          </a:xfrm>
          <a:prstGeom prst="rect">
            <a:avLst/>
          </a:prstGeom>
          <a:solidFill>
            <a:srgbClr val="182227"/>
          </a:solidFill>
          <a:ln cap="flat" cmpd="sng" w="9525">
            <a:solidFill>
              <a:srgbClr val="1822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" name="Google Shape;104;p65"/>
          <p:cNvCxnSpPr/>
          <p:nvPr/>
        </p:nvCxnSpPr>
        <p:spPr>
          <a:xfrm>
            <a:off x="270300" y="4921200"/>
            <a:ext cx="8738400" cy="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" name="Google Shape;105;p65"/>
          <p:cNvSpPr txBox="1"/>
          <p:nvPr/>
        </p:nvSpPr>
        <p:spPr>
          <a:xfrm>
            <a:off x="169525" y="4894174"/>
            <a:ext cx="548700" cy="2717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Montserrat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BEDU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65"/>
          <p:cNvSpPr txBox="1"/>
          <p:nvPr>
            <p:ph type="title"/>
          </p:nvPr>
        </p:nvSpPr>
        <p:spPr>
          <a:xfrm>
            <a:off x="265500" y="97549"/>
            <a:ext cx="4045200" cy="792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"/>
              <a:buNone/>
              <a:defRPr b="1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07" name="Google Shape;107;p65"/>
          <p:cNvSpPr txBox="1"/>
          <p:nvPr>
            <p:ph idx="1" type="body"/>
          </p:nvPr>
        </p:nvSpPr>
        <p:spPr>
          <a:xfrm>
            <a:off x="265500" y="974275"/>
            <a:ext cx="4045200" cy="1235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None/>
              <a:defRPr b="1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None/>
              <a:defRPr b="1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None/>
              <a:defRPr b="1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None/>
              <a:defRPr b="1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None/>
              <a:defRPr b="1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" name="Google Shape;108;p65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_ONLY">
  <p:cSld name="CAPTION_ONLY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6"/>
          <p:cNvSpPr txBox="1"/>
          <p:nvPr>
            <p:ph idx="1" type="body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11" name="Google Shape;111;p66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_NUMBER">
  <p:cSld name="BIG_NUMBER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7"/>
          <p:cNvSpPr txBox="1"/>
          <p:nvPr>
            <p:ph type="title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4" name="Google Shape;114;p67"/>
          <p:cNvSpPr txBox="1"/>
          <p:nvPr>
            <p:ph idx="1" type="body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15" name="Google Shape;115;p67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8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8" name="Google Shape;118;p68"/>
          <p:cNvCxnSpPr/>
          <p:nvPr/>
        </p:nvCxnSpPr>
        <p:spPr>
          <a:xfrm>
            <a:off x="270300" y="4921200"/>
            <a:ext cx="8738400" cy="1"/>
          </a:xfrm>
          <a:prstGeom prst="straightConnector1">
            <a:avLst/>
          </a:prstGeom>
          <a:noFill/>
          <a:ln cap="flat" cmpd="sng" w="9525">
            <a:solidFill>
              <a:srgbClr val="58585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9" name="Google Shape;119;p68"/>
          <p:cNvSpPr txBox="1"/>
          <p:nvPr/>
        </p:nvSpPr>
        <p:spPr>
          <a:xfrm>
            <a:off x="169524" y="4894174"/>
            <a:ext cx="690601" cy="2717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Montserrat"/>
              <a:buNone/>
            </a:pPr>
            <a:r>
              <a:rPr b="1" i="0" lang="en-US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BEDU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6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74;p15" id="121" name="Google Shape;121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381024"/>
            <a:ext cx="8694299" cy="445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69"/>
          <p:cNvSpPr txBox="1"/>
          <p:nvPr>
            <p:ph type="title"/>
          </p:nvPr>
        </p:nvSpPr>
        <p:spPr>
          <a:xfrm>
            <a:off x="763200" y="2285400"/>
            <a:ext cx="7617601" cy="572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123" name="Google Shape;123;p69"/>
          <p:cNvCxnSpPr/>
          <p:nvPr/>
        </p:nvCxnSpPr>
        <p:spPr>
          <a:xfrm>
            <a:off x="270300" y="4921200"/>
            <a:ext cx="8738400" cy="1"/>
          </a:xfrm>
          <a:prstGeom prst="straightConnector1">
            <a:avLst/>
          </a:prstGeom>
          <a:noFill/>
          <a:ln cap="flat" cmpd="sng" w="9525">
            <a:solidFill>
              <a:srgbClr val="58585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" name="Google Shape;124;p69"/>
          <p:cNvSpPr txBox="1"/>
          <p:nvPr/>
        </p:nvSpPr>
        <p:spPr>
          <a:xfrm>
            <a:off x="169524" y="4894174"/>
            <a:ext cx="690601" cy="2717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Montserrat"/>
              <a:buNone/>
            </a:pPr>
            <a:r>
              <a:rPr b="1" i="0" lang="en-US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BEDU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69"/>
          <p:cNvSpPr txBox="1"/>
          <p:nvPr>
            <p:ph idx="12" type="sldNum"/>
          </p:nvPr>
        </p:nvSpPr>
        <p:spPr>
          <a:xfrm>
            <a:off x="8726292" y="4749851"/>
            <a:ext cx="379192" cy="3679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6_1">
  <p:cSld name="CUSTOM_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0"/>
          <p:cNvSpPr txBox="1"/>
          <p:nvPr>
            <p:ph type="title"/>
          </p:nvPr>
        </p:nvSpPr>
        <p:spPr>
          <a:xfrm>
            <a:off x="305999" y="304199"/>
            <a:ext cx="8543102" cy="57270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128" name="Google Shape;128;p70"/>
          <p:cNvCxnSpPr/>
          <p:nvPr/>
        </p:nvCxnSpPr>
        <p:spPr>
          <a:xfrm>
            <a:off x="270300" y="4921200"/>
            <a:ext cx="8738400" cy="1"/>
          </a:xfrm>
          <a:prstGeom prst="straightConnector1">
            <a:avLst/>
          </a:prstGeom>
          <a:noFill/>
          <a:ln cap="flat" cmpd="sng" w="9525">
            <a:solidFill>
              <a:srgbClr val="58585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9" name="Google Shape;129;p70"/>
          <p:cNvSpPr txBox="1"/>
          <p:nvPr/>
        </p:nvSpPr>
        <p:spPr>
          <a:xfrm>
            <a:off x="169524" y="4894174"/>
            <a:ext cx="690601" cy="2717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Montserrat"/>
              <a:buNone/>
            </a:pPr>
            <a:r>
              <a:rPr b="1" i="0" lang="en-US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BEDU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70"/>
          <p:cNvSpPr txBox="1"/>
          <p:nvPr>
            <p:ph idx="12" type="sldNum"/>
          </p:nvPr>
        </p:nvSpPr>
        <p:spPr>
          <a:xfrm>
            <a:off x="8726292" y="4749851"/>
            <a:ext cx="379192" cy="3679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6_1_1">
  <p:cSld name="CUSTOM_6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1"/>
          <p:cNvSpPr txBox="1"/>
          <p:nvPr>
            <p:ph type="title"/>
          </p:nvPr>
        </p:nvSpPr>
        <p:spPr>
          <a:xfrm>
            <a:off x="305999" y="304199"/>
            <a:ext cx="8543102" cy="57270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133" name="Google Shape;133;p71"/>
          <p:cNvCxnSpPr/>
          <p:nvPr/>
        </p:nvCxnSpPr>
        <p:spPr>
          <a:xfrm>
            <a:off x="270300" y="4921200"/>
            <a:ext cx="8738400" cy="1"/>
          </a:xfrm>
          <a:prstGeom prst="straightConnector1">
            <a:avLst/>
          </a:prstGeom>
          <a:noFill/>
          <a:ln cap="flat" cmpd="sng" w="9525">
            <a:solidFill>
              <a:srgbClr val="58585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" name="Google Shape;134;p71"/>
          <p:cNvSpPr txBox="1"/>
          <p:nvPr/>
        </p:nvSpPr>
        <p:spPr>
          <a:xfrm>
            <a:off x="169524" y="4894174"/>
            <a:ext cx="690601" cy="2717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Montserrat"/>
              <a:buNone/>
            </a:pPr>
            <a:r>
              <a:rPr b="1" i="0" lang="en-US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BEDU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71"/>
          <p:cNvSpPr txBox="1"/>
          <p:nvPr>
            <p:ph idx="12" type="sldNum"/>
          </p:nvPr>
        </p:nvSpPr>
        <p:spPr>
          <a:xfrm>
            <a:off x="8726292" y="4749851"/>
            <a:ext cx="379192" cy="3679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">
  <p:cSld name="TITLE_AND_BODY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5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9" name="Google Shape;19;p45"/>
          <p:cNvSpPr txBox="1"/>
          <p:nvPr>
            <p:ph idx="1" type="body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" name="Google Shape;20;p45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1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2"/>
          <p:cNvSpPr txBox="1"/>
          <p:nvPr/>
        </p:nvSpPr>
        <p:spPr>
          <a:xfrm>
            <a:off x="194399" y="174899"/>
            <a:ext cx="8520602" cy="5799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39"/>
              <a:buFont typeface="Montserrat"/>
              <a:buNone/>
            </a:pPr>
            <a:r>
              <a:rPr b="1" i="0" lang="en-US" sz="263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hjjkjh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72"/>
          <p:cNvSpPr txBox="1"/>
          <p:nvPr/>
        </p:nvSpPr>
        <p:spPr>
          <a:xfrm>
            <a:off x="322218" y="700525"/>
            <a:ext cx="8429177" cy="254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Montserrat Medium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mzjzhjhjxzhjhjxz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" name="Google Shape;139;p72"/>
          <p:cNvCxnSpPr/>
          <p:nvPr/>
        </p:nvCxnSpPr>
        <p:spPr>
          <a:xfrm>
            <a:off x="270300" y="4921200"/>
            <a:ext cx="8738400" cy="1"/>
          </a:xfrm>
          <a:prstGeom prst="straightConnector1">
            <a:avLst/>
          </a:prstGeom>
          <a:noFill/>
          <a:ln cap="flat" cmpd="sng" w="9525">
            <a:solidFill>
              <a:srgbClr val="58585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0" name="Google Shape;140;p72"/>
          <p:cNvSpPr txBox="1"/>
          <p:nvPr/>
        </p:nvSpPr>
        <p:spPr>
          <a:xfrm>
            <a:off x="169524" y="4894174"/>
            <a:ext cx="690601" cy="2717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Montserrat"/>
              <a:buNone/>
            </a:pPr>
            <a:r>
              <a:rPr b="1" i="0" lang="en-US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BEDU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72"/>
          <p:cNvSpPr txBox="1"/>
          <p:nvPr>
            <p:ph idx="12" type="sldNum"/>
          </p:nvPr>
        </p:nvSpPr>
        <p:spPr>
          <a:xfrm>
            <a:off x="8726292" y="4749851"/>
            <a:ext cx="379192" cy="3679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Google Shape;143;p73"/>
          <p:cNvCxnSpPr/>
          <p:nvPr/>
        </p:nvCxnSpPr>
        <p:spPr>
          <a:xfrm>
            <a:off x="270300" y="4921200"/>
            <a:ext cx="8738400" cy="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" name="Google Shape;144;p73"/>
          <p:cNvSpPr txBox="1"/>
          <p:nvPr/>
        </p:nvSpPr>
        <p:spPr>
          <a:xfrm>
            <a:off x="169524" y="4894174"/>
            <a:ext cx="690601" cy="2717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Montserrat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BEDU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73"/>
          <p:cNvSpPr txBox="1"/>
          <p:nvPr>
            <p:ph idx="12" type="sldNum"/>
          </p:nvPr>
        </p:nvSpPr>
        <p:spPr>
          <a:xfrm>
            <a:off x="8726292" y="4749851"/>
            <a:ext cx="379192" cy="3679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3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7" name="Google Shape;147;p74"/>
          <p:cNvCxnSpPr/>
          <p:nvPr/>
        </p:nvCxnSpPr>
        <p:spPr>
          <a:xfrm>
            <a:off x="270300" y="4921200"/>
            <a:ext cx="8738400" cy="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" name="Google Shape;148;p74"/>
          <p:cNvSpPr txBox="1"/>
          <p:nvPr/>
        </p:nvSpPr>
        <p:spPr>
          <a:xfrm>
            <a:off x="169524" y="4894174"/>
            <a:ext cx="690601" cy="2717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Montserrat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BEDU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74"/>
          <p:cNvSpPr txBox="1"/>
          <p:nvPr>
            <p:ph idx="12" type="sldNum"/>
          </p:nvPr>
        </p:nvSpPr>
        <p:spPr>
          <a:xfrm>
            <a:off x="8726292" y="4749851"/>
            <a:ext cx="379192" cy="3679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7">
  <p:cSld name="CUSTOM_7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5"/>
          <p:cNvSpPr txBox="1"/>
          <p:nvPr>
            <p:ph type="title"/>
          </p:nvPr>
        </p:nvSpPr>
        <p:spPr>
          <a:xfrm>
            <a:off x="194400" y="64024"/>
            <a:ext cx="8637900" cy="5727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None/>
              <a:defRPr b="1" sz="29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152" name="Google Shape;152;p75"/>
          <p:cNvCxnSpPr/>
          <p:nvPr/>
        </p:nvCxnSpPr>
        <p:spPr>
          <a:xfrm>
            <a:off x="270300" y="4921200"/>
            <a:ext cx="8738400" cy="1"/>
          </a:xfrm>
          <a:prstGeom prst="straightConnector1">
            <a:avLst/>
          </a:prstGeom>
          <a:noFill/>
          <a:ln cap="flat" cmpd="sng" w="9525">
            <a:solidFill>
              <a:srgbClr val="58585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3" name="Google Shape;153;p75"/>
          <p:cNvSpPr txBox="1"/>
          <p:nvPr/>
        </p:nvSpPr>
        <p:spPr>
          <a:xfrm>
            <a:off x="169524" y="4894174"/>
            <a:ext cx="690601" cy="2717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Montserrat"/>
              <a:buNone/>
            </a:pPr>
            <a:r>
              <a:rPr b="1" i="0" lang="en-US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BEDU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75"/>
          <p:cNvSpPr txBox="1"/>
          <p:nvPr>
            <p:ph idx="12" type="sldNum"/>
          </p:nvPr>
        </p:nvSpPr>
        <p:spPr>
          <a:xfrm>
            <a:off x="8726292" y="4749851"/>
            <a:ext cx="379192" cy="3679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7_1">
  <p:cSld name="CUSTOM_7_1">
    <p:bg>
      <p:bgPr>
        <a:solidFill>
          <a:srgbClr val="182227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6"/>
          <p:cNvSpPr txBox="1"/>
          <p:nvPr>
            <p:ph type="title"/>
          </p:nvPr>
        </p:nvSpPr>
        <p:spPr>
          <a:xfrm>
            <a:off x="194400" y="64024"/>
            <a:ext cx="8637900" cy="5727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Montserrat"/>
              <a:buNone/>
              <a:defRPr b="1" sz="2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157" name="Google Shape;157;p76"/>
          <p:cNvCxnSpPr/>
          <p:nvPr/>
        </p:nvCxnSpPr>
        <p:spPr>
          <a:xfrm>
            <a:off x="270300" y="4921200"/>
            <a:ext cx="8738400" cy="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8" name="Google Shape;158;p76"/>
          <p:cNvSpPr txBox="1"/>
          <p:nvPr/>
        </p:nvSpPr>
        <p:spPr>
          <a:xfrm>
            <a:off x="169524" y="4894174"/>
            <a:ext cx="690601" cy="2717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Montserrat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BEDU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76"/>
          <p:cNvSpPr txBox="1"/>
          <p:nvPr>
            <p:ph idx="12" type="sldNum"/>
          </p:nvPr>
        </p:nvSpPr>
        <p:spPr>
          <a:xfrm>
            <a:off x="8726292" y="4749851"/>
            <a:ext cx="379192" cy="3679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7"/>
          <p:cNvSpPr txBox="1"/>
          <p:nvPr>
            <p:ph type="title"/>
          </p:nvPr>
        </p:nvSpPr>
        <p:spPr>
          <a:xfrm>
            <a:off x="311698" y="445025"/>
            <a:ext cx="85206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2" name="Google Shape;162;p77"/>
          <p:cNvSpPr txBox="1"/>
          <p:nvPr>
            <p:ph idx="1" type="body"/>
          </p:nvPr>
        </p:nvSpPr>
        <p:spPr>
          <a:xfrm>
            <a:off x="311698" y="1152475"/>
            <a:ext cx="8520602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63" name="Google Shape;163;p77"/>
          <p:cNvSpPr txBox="1"/>
          <p:nvPr>
            <p:ph idx="12" type="sldNum"/>
          </p:nvPr>
        </p:nvSpPr>
        <p:spPr>
          <a:xfrm>
            <a:off x="8684482" y="4700796"/>
            <a:ext cx="336764" cy="31834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4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8"/>
          <p:cNvSpPr/>
          <p:nvPr/>
        </p:nvSpPr>
        <p:spPr>
          <a:xfrm>
            <a:off x="-12291" y="-12416"/>
            <a:ext cx="4932002" cy="5180402"/>
          </a:xfrm>
          <a:prstGeom prst="rect">
            <a:avLst/>
          </a:prstGeom>
          <a:solidFill>
            <a:srgbClr val="182227"/>
          </a:solidFill>
          <a:ln cap="flat" cmpd="sng" w="9525">
            <a:solidFill>
              <a:srgbClr val="1822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78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7" name="Google Shape;167;p78"/>
          <p:cNvCxnSpPr/>
          <p:nvPr/>
        </p:nvCxnSpPr>
        <p:spPr>
          <a:xfrm>
            <a:off x="270300" y="4921200"/>
            <a:ext cx="8738400" cy="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8" name="Google Shape;168;p78"/>
          <p:cNvSpPr txBox="1"/>
          <p:nvPr/>
        </p:nvSpPr>
        <p:spPr>
          <a:xfrm>
            <a:off x="169525" y="4894174"/>
            <a:ext cx="548700" cy="2717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Montserrat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BEDU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78"/>
          <p:cNvSpPr/>
          <p:nvPr/>
        </p:nvSpPr>
        <p:spPr>
          <a:xfrm>
            <a:off x="4933200" y="2303374"/>
            <a:ext cx="4227901" cy="28677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33;p24" id="170" name="Google Shape;170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8258" y="2161899"/>
            <a:ext cx="274201" cy="27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5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2" name="Google Shape;172;p79"/>
          <p:cNvCxnSpPr/>
          <p:nvPr/>
        </p:nvCxnSpPr>
        <p:spPr>
          <a:xfrm>
            <a:off x="270300" y="4921200"/>
            <a:ext cx="8738400" cy="1"/>
          </a:xfrm>
          <a:prstGeom prst="straightConnector1">
            <a:avLst/>
          </a:prstGeom>
          <a:noFill/>
          <a:ln cap="flat" cmpd="sng" w="9525">
            <a:solidFill>
              <a:srgbClr val="58585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3" name="Google Shape;173;p79"/>
          <p:cNvSpPr txBox="1"/>
          <p:nvPr/>
        </p:nvSpPr>
        <p:spPr>
          <a:xfrm>
            <a:off x="169524" y="4894174"/>
            <a:ext cx="690601" cy="2717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Montserrat"/>
              <a:buNone/>
            </a:pPr>
            <a:r>
              <a:rPr b="1" i="0" lang="en-US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BEDU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79"/>
          <p:cNvSpPr/>
          <p:nvPr/>
        </p:nvSpPr>
        <p:spPr>
          <a:xfrm>
            <a:off x="4933200" y="2303374"/>
            <a:ext cx="4227901" cy="2867701"/>
          </a:xfrm>
          <a:prstGeom prst="rect">
            <a:avLst/>
          </a:prstGeom>
          <a:solidFill>
            <a:srgbClr val="182227"/>
          </a:solidFill>
          <a:ln cap="flat" cmpd="sng" w="9525">
            <a:solidFill>
              <a:srgbClr val="5858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41;p25" id="175" name="Google Shape;175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8258" y="2161899"/>
            <a:ext cx="274201" cy="2742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79"/>
          <p:cNvSpPr txBox="1"/>
          <p:nvPr>
            <p:ph idx="12" type="sldNum"/>
          </p:nvPr>
        </p:nvSpPr>
        <p:spPr>
          <a:xfrm>
            <a:off x="8726292" y="4749851"/>
            <a:ext cx="379192" cy="3679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0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9" name="Google Shape;179;p80"/>
          <p:cNvSpPr txBox="1"/>
          <p:nvPr>
            <p:ph idx="12" type="sldNum"/>
          </p:nvPr>
        </p:nvSpPr>
        <p:spPr>
          <a:xfrm>
            <a:off x="8726292" y="4749851"/>
            <a:ext cx="379192" cy="3679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1"/>
          <p:cNvSpPr txBox="1"/>
          <p:nvPr>
            <p:ph type="title"/>
          </p:nvPr>
        </p:nvSpPr>
        <p:spPr>
          <a:xfrm>
            <a:off x="1143000" y="841771"/>
            <a:ext cx="6858000" cy="1790701"/>
          </a:xfrm>
          <a:prstGeom prst="rect">
            <a:avLst/>
          </a:prstGeom>
          <a:noFill/>
          <a:ln>
            <a:noFill/>
          </a:ln>
        </p:spPr>
        <p:txBody>
          <a:bodyPr anchorCtr="0" anchor="b" bIns="34225" lIns="34225" spcFirstLastPara="1" rIns="34225" wrap="square" tIns="342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82" name="Google Shape;182;p81"/>
          <p:cNvSpPr txBox="1"/>
          <p:nvPr>
            <p:ph idx="1" type="body"/>
          </p:nvPr>
        </p:nvSpPr>
        <p:spPr>
          <a:xfrm>
            <a:off x="1143000" y="2701527"/>
            <a:ext cx="6858000" cy="1241701"/>
          </a:xfrm>
          <a:prstGeom prst="rect">
            <a:avLst/>
          </a:prstGeom>
          <a:noFill/>
          <a:ln>
            <a:noFill/>
          </a:ln>
        </p:spPr>
        <p:txBody>
          <a:bodyPr anchorCtr="0" anchor="t" bIns="34225" lIns="34225" spcFirstLastPara="1" rIns="34225" wrap="square" tIns="3422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3" name="Google Shape;183;p81"/>
          <p:cNvSpPr txBox="1"/>
          <p:nvPr>
            <p:ph idx="12" type="sldNum"/>
          </p:nvPr>
        </p:nvSpPr>
        <p:spPr>
          <a:xfrm>
            <a:off x="8318330" y="4815546"/>
            <a:ext cx="197064" cy="182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25" lIns="34225" spcFirstLastPara="1" rIns="34225" wrap="square" tIns="3422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rgbClr val="58585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_3">
  <p:cSld name="TITLE_AND_BODY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6"/>
          <p:cNvSpPr txBox="1"/>
          <p:nvPr>
            <p:ph type="title"/>
          </p:nvPr>
        </p:nvSpPr>
        <p:spPr>
          <a:xfrm>
            <a:off x="311698" y="445025"/>
            <a:ext cx="85206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3" name="Google Shape;23;p46"/>
          <p:cNvSpPr txBox="1"/>
          <p:nvPr>
            <p:ph idx="1" type="body"/>
          </p:nvPr>
        </p:nvSpPr>
        <p:spPr>
          <a:xfrm>
            <a:off x="311698" y="1152475"/>
            <a:ext cx="8520602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4" name="Google Shape;24;p46"/>
          <p:cNvSpPr txBox="1"/>
          <p:nvPr>
            <p:ph idx="12" type="sldNum"/>
          </p:nvPr>
        </p:nvSpPr>
        <p:spPr>
          <a:xfrm>
            <a:off x="8697009" y="4700033"/>
            <a:ext cx="324238" cy="31987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2"/>
          <p:cNvSpPr txBox="1"/>
          <p:nvPr>
            <p:ph type="title"/>
          </p:nvPr>
        </p:nvSpPr>
        <p:spPr>
          <a:xfrm>
            <a:off x="1143000" y="841771"/>
            <a:ext cx="6858000" cy="1790701"/>
          </a:xfrm>
          <a:prstGeom prst="rect">
            <a:avLst/>
          </a:prstGeom>
          <a:noFill/>
          <a:ln>
            <a:noFill/>
          </a:ln>
        </p:spPr>
        <p:txBody>
          <a:bodyPr anchorCtr="0" anchor="b" bIns="34225" lIns="34225" spcFirstLastPara="1" rIns="34225" wrap="square" tIns="342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86" name="Google Shape;186;p82"/>
          <p:cNvSpPr txBox="1"/>
          <p:nvPr>
            <p:ph idx="1" type="body"/>
          </p:nvPr>
        </p:nvSpPr>
        <p:spPr>
          <a:xfrm>
            <a:off x="1143000" y="2701527"/>
            <a:ext cx="6858000" cy="1241701"/>
          </a:xfrm>
          <a:prstGeom prst="rect">
            <a:avLst/>
          </a:prstGeom>
          <a:noFill/>
          <a:ln>
            <a:noFill/>
          </a:ln>
        </p:spPr>
        <p:txBody>
          <a:bodyPr anchorCtr="0" anchor="t" bIns="34225" lIns="34225" spcFirstLastPara="1" rIns="34225" wrap="square" tIns="3422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7" name="Google Shape;187;p82"/>
          <p:cNvSpPr txBox="1"/>
          <p:nvPr>
            <p:ph idx="12" type="sldNum"/>
          </p:nvPr>
        </p:nvSpPr>
        <p:spPr>
          <a:xfrm>
            <a:off x="8318330" y="4815546"/>
            <a:ext cx="197064" cy="182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25" lIns="34225" spcFirstLastPara="1" rIns="34225" wrap="square" tIns="3422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rgbClr val="58585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 2">
  <p:cSld name="TITLE_AND_BODY 2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3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25" lIns="34225" spcFirstLastPara="1" rIns="34225" wrap="square" tIns="342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90" name="Google Shape;190;p83"/>
          <p:cNvSpPr txBox="1"/>
          <p:nvPr>
            <p:ph idx="1" type="body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25" lIns="34225" spcFirstLastPara="1" rIns="34225" wrap="square" tIns="34225">
            <a:normAutofit/>
          </a:bodyPr>
          <a:lstStyle>
            <a:lvl1pPr indent="-2857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00"/>
              <a:buChar char="•"/>
              <a:defRPr sz="900"/>
            </a:lvl1pPr>
            <a:lvl2pPr indent="-28575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00"/>
              <a:buChar char="•"/>
              <a:defRPr sz="900"/>
            </a:lvl2pPr>
            <a:lvl3pPr indent="-28575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00"/>
              <a:buChar char="•"/>
              <a:defRPr sz="900"/>
            </a:lvl3pPr>
            <a:lvl4pPr indent="-28575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00"/>
              <a:buChar char="•"/>
              <a:defRPr sz="900"/>
            </a:lvl4pPr>
            <a:lvl5pPr indent="-28575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00"/>
              <a:buChar char="•"/>
              <a:defRPr sz="9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1" name="Google Shape;191;p83"/>
          <p:cNvSpPr txBox="1"/>
          <p:nvPr>
            <p:ph idx="12" type="sldNum"/>
          </p:nvPr>
        </p:nvSpPr>
        <p:spPr>
          <a:xfrm>
            <a:off x="8824213" y="4771341"/>
            <a:ext cx="197064" cy="182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25" lIns="34225" spcFirstLastPara="1" rIns="34225" wrap="square" tIns="3422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rgbClr val="58585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2">
  <p:cSld name="TITLE_AND_BOD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4"/>
          <p:cNvSpPr txBox="1"/>
          <p:nvPr>
            <p:ph idx="12" type="sldNum"/>
          </p:nvPr>
        </p:nvSpPr>
        <p:spPr>
          <a:xfrm>
            <a:off x="8318330" y="4815546"/>
            <a:ext cx="197064" cy="182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25" lIns="34225" spcFirstLastPara="1" rIns="34225" wrap="square" tIns="3422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rgbClr val="58585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_1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5"/>
          <p:cNvSpPr txBox="1"/>
          <p:nvPr>
            <p:ph type="title"/>
          </p:nvPr>
        </p:nvSpPr>
        <p:spPr>
          <a:xfrm>
            <a:off x="194400" y="174899"/>
            <a:ext cx="8520601" cy="5799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None/>
              <a:defRPr b="1" sz="29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96" name="Google Shape;196;p85"/>
          <p:cNvSpPr txBox="1"/>
          <p:nvPr>
            <p:ph idx="1" type="body"/>
          </p:nvPr>
        </p:nvSpPr>
        <p:spPr>
          <a:xfrm>
            <a:off x="322218" y="700525"/>
            <a:ext cx="8520602" cy="792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Montserrat Medium"/>
              <a:buNone/>
              <a:defRPr sz="17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Montserrat Medium"/>
              <a:buNone/>
              <a:defRPr sz="17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Montserrat Medium"/>
              <a:buNone/>
              <a:defRPr sz="17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Montserrat Medium"/>
              <a:buNone/>
              <a:defRPr sz="17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Montserrat Medium"/>
              <a:buNone/>
              <a:defRPr sz="17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7" name="Google Shape;197;p85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8" name="Google Shape;198;p85"/>
          <p:cNvCxnSpPr/>
          <p:nvPr/>
        </p:nvCxnSpPr>
        <p:spPr>
          <a:xfrm>
            <a:off x="270300" y="4921200"/>
            <a:ext cx="8738400" cy="1"/>
          </a:xfrm>
          <a:prstGeom prst="straightConnector1">
            <a:avLst/>
          </a:prstGeom>
          <a:noFill/>
          <a:ln cap="flat" cmpd="sng" w="9525">
            <a:solidFill>
              <a:srgbClr val="58585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9" name="Google Shape;199;p85"/>
          <p:cNvSpPr txBox="1"/>
          <p:nvPr/>
        </p:nvSpPr>
        <p:spPr>
          <a:xfrm>
            <a:off x="169524" y="4894174"/>
            <a:ext cx="690601" cy="2717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Montserrat"/>
              <a:buNone/>
            </a:pPr>
            <a:r>
              <a:rPr b="1" i="0" lang="en-US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BEDU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_2">
  <p:cSld name="TITLE_1_2">
    <p:bg>
      <p:bgPr>
        <a:solidFill>
          <a:srgbClr val="182227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6"/>
          <p:cNvSpPr txBox="1"/>
          <p:nvPr>
            <p:ph type="title"/>
          </p:nvPr>
        </p:nvSpPr>
        <p:spPr>
          <a:xfrm>
            <a:off x="194400" y="174899"/>
            <a:ext cx="8520601" cy="5799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Montserrat"/>
              <a:buNone/>
              <a:defRPr b="1" sz="2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02" name="Google Shape;202;p86"/>
          <p:cNvSpPr txBox="1"/>
          <p:nvPr>
            <p:ph idx="1" type="body"/>
          </p:nvPr>
        </p:nvSpPr>
        <p:spPr>
          <a:xfrm>
            <a:off x="322218" y="700525"/>
            <a:ext cx="8520602" cy="792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None/>
              <a:defRPr b="1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None/>
              <a:defRPr b="1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None/>
              <a:defRPr b="1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None/>
              <a:defRPr b="1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None/>
              <a:defRPr b="1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3" name="Google Shape;203;p86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4" name="Google Shape;204;p86"/>
          <p:cNvCxnSpPr/>
          <p:nvPr/>
        </p:nvCxnSpPr>
        <p:spPr>
          <a:xfrm>
            <a:off x="270300" y="4921200"/>
            <a:ext cx="8738400" cy="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5" name="Google Shape;205;p86"/>
          <p:cNvSpPr txBox="1"/>
          <p:nvPr/>
        </p:nvSpPr>
        <p:spPr>
          <a:xfrm>
            <a:off x="169524" y="4894174"/>
            <a:ext cx="690601" cy="2717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Montserrat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BEDU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7"/>
          <p:cNvSpPr txBox="1"/>
          <p:nvPr>
            <p:ph idx="12" type="sldNum"/>
          </p:nvPr>
        </p:nvSpPr>
        <p:spPr>
          <a:xfrm>
            <a:off x="8318330" y="4815546"/>
            <a:ext cx="197064" cy="182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25" lIns="34225" spcFirstLastPara="1" rIns="34225" wrap="square" tIns="3422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rgbClr val="58585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8"/>
          <p:cNvSpPr txBox="1"/>
          <p:nvPr>
            <p:ph type="title"/>
          </p:nvPr>
        </p:nvSpPr>
        <p:spPr>
          <a:xfrm>
            <a:off x="1143000" y="841771"/>
            <a:ext cx="6858000" cy="1790701"/>
          </a:xfrm>
          <a:prstGeom prst="rect">
            <a:avLst/>
          </a:prstGeom>
          <a:noFill/>
          <a:ln>
            <a:noFill/>
          </a:ln>
        </p:spPr>
        <p:txBody>
          <a:bodyPr anchorCtr="0" anchor="b" bIns="34225" lIns="34225" spcFirstLastPara="1" rIns="34225" wrap="square" tIns="342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10" name="Google Shape;210;p88"/>
          <p:cNvSpPr txBox="1"/>
          <p:nvPr>
            <p:ph idx="1" type="body"/>
          </p:nvPr>
        </p:nvSpPr>
        <p:spPr>
          <a:xfrm>
            <a:off x="1143000" y="2701527"/>
            <a:ext cx="6858000" cy="1241701"/>
          </a:xfrm>
          <a:prstGeom prst="rect">
            <a:avLst/>
          </a:prstGeom>
          <a:noFill/>
          <a:ln>
            <a:noFill/>
          </a:ln>
        </p:spPr>
        <p:txBody>
          <a:bodyPr anchorCtr="0" anchor="t" bIns="34225" lIns="34225" spcFirstLastPara="1" rIns="34225" wrap="square" tIns="3422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11" name="Google Shape;211;p88"/>
          <p:cNvSpPr txBox="1"/>
          <p:nvPr>
            <p:ph idx="12" type="sldNum"/>
          </p:nvPr>
        </p:nvSpPr>
        <p:spPr>
          <a:xfrm>
            <a:off x="8318330" y="4815546"/>
            <a:ext cx="197064" cy="182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25" lIns="34225" spcFirstLastPara="1" rIns="34225" wrap="square" tIns="3422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rgbClr val="58585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4">
  <p:cSld name="TITLE_AND_BODY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89"/>
          <p:cNvSpPr txBox="1"/>
          <p:nvPr>
            <p:ph idx="12" type="sldNum"/>
          </p:nvPr>
        </p:nvSpPr>
        <p:spPr>
          <a:xfrm>
            <a:off x="8318330" y="4815546"/>
            <a:ext cx="197064" cy="182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25" lIns="34225" spcFirstLastPara="1" rIns="34225" wrap="square" tIns="3422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rgbClr val="58585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1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90"/>
          <p:cNvSpPr txBox="1"/>
          <p:nvPr>
            <p:ph idx="1" type="body"/>
          </p:nvPr>
        </p:nvSpPr>
        <p:spPr>
          <a:xfrm>
            <a:off x="404700" y="97899"/>
            <a:ext cx="3433201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25" lIns="34225" spcFirstLastPara="1" rIns="34225" wrap="square" tIns="342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85858"/>
              </a:buClr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85858"/>
              </a:buClr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85858"/>
              </a:buClr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85858"/>
              </a:buClr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85858"/>
              </a:buClr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16" name="Google Shape;216;p90"/>
          <p:cNvSpPr txBox="1"/>
          <p:nvPr>
            <p:ph idx="2" type="body"/>
          </p:nvPr>
        </p:nvSpPr>
        <p:spPr>
          <a:xfrm>
            <a:off x="639675" y="1338099"/>
            <a:ext cx="7062600" cy="2891701"/>
          </a:xfrm>
          <a:prstGeom prst="rect">
            <a:avLst/>
          </a:prstGeom>
          <a:noFill/>
          <a:ln>
            <a:noFill/>
          </a:ln>
        </p:spPr>
        <p:txBody>
          <a:bodyPr anchorCtr="0" anchor="t" bIns="34225" lIns="34225" spcFirstLastPara="1" rIns="34225" wrap="square" tIns="342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17" name="Google Shape;217;p90"/>
          <p:cNvSpPr txBox="1"/>
          <p:nvPr>
            <p:ph idx="12" type="sldNum"/>
          </p:nvPr>
        </p:nvSpPr>
        <p:spPr>
          <a:xfrm>
            <a:off x="8824213" y="4771341"/>
            <a:ext cx="197064" cy="182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25" lIns="34225" spcFirstLastPara="1" rIns="34225" wrap="square" tIns="3422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rgbClr val="58585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4">
  <p:cSld name="TITLE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91"/>
          <p:cNvSpPr txBox="1"/>
          <p:nvPr>
            <p:ph type="title"/>
          </p:nvPr>
        </p:nvSpPr>
        <p:spPr>
          <a:xfrm>
            <a:off x="1143000" y="841771"/>
            <a:ext cx="6858000" cy="1790701"/>
          </a:xfrm>
          <a:prstGeom prst="rect">
            <a:avLst/>
          </a:prstGeom>
          <a:noFill/>
          <a:ln>
            <a:noFill/>
          </a:ln>
        </p:spPr>
        <p:txBody>
          <a:bodyPr anchorCtr="0" anchor="b" bIns="34225" lIns="34225" spcFirstLastPara="1" rIns="34225" wrap="square" tIns="342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20" name="Google Shape;220;p91"/>
          <p:cNvSpPr txBox="1"/>
          <p:nvPr>
            <p:ph idx="1" type="body"/>
          </p:nvPr>
        </p:nvSpPr>
        <p:spPr>
          <a:xfrm>
            <a:off x="1143000" y="2701527"/>
            <a:ext cx="6858000" cy="1241701"/>
          </a:xfrm>
          <a:prstGeom prst="rect">
            <a:avLst/>
          </a:prstGeom>
          <a:noFill/>
          <a:ln>
            <a:noFill/>
          </a:ln>
        </p:spPr>
        <p:txBody>
          <a:bodyPr anchorCtr="0" anchor="t" bIns="34225" lIns="34225" spcFirstLastPara="1" rIns="34225" wrap="square" tIns="3422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21" name="Google Shape;221;p91"/>
          <p:cNvSpPr txBox="1"/>
          <p:nvPr>
            <p:ph idx="12" type="sldNum"/>
          </p:nvPr>
        </p:nvSpPr>
        <p:spPr>
          <a:xfrm>
            <a:off x="8318330" y="4815546"/>
            <a:ext cx="197064" cy="182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25" lIns="34225" spcFirstLastPara="1" rIns="34225" wrap="square" tIns="3422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rgbClr val="58585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7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7" name="Google Shape;27;p47"/>
          <p:cNvSpPr txBox="1"/>
          <p:nvPr>
            <p:ph idx="1" type="body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" name="Google Shape;28;p47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5">
  <p:cSld name="TITLE_AND_BODY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2"/>
          <p:cNvSpPr txBox="1"/>
          <p:nvPr>
            <p:ph idx="12" type="sldNum"/>
          </p:nvPr>
        </p:nvSpPr>
        <p:spPr>
          <a:xfrm>
            <a:off x="8318330" y="4815546"/>
            <a:ext cx="197064" cy="182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25" lIns="34225" spcFirstLastPara="1" rIns="34225" wrap="square" tIns="3422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rgbClr val="58585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93"/>
          <p:cNvSpPr txBox="1"/>
          <p:nvPr>
            <p:ph idx="12" type="sldNum"/>
          </p:nvPr>
        </p:nvSpPr>
        <p:spPr>
          <a:xfrm>
            <a:off x="8318330" y="4815546"/>
            <a:ext cx="197064" cy="182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25" lIns="34225" spcFirstLastPara="1" rIns="34225" wrap="square" tIns="3422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rgbClr val="58585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1_1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94"/>
          <p:cNvSpPr txBox="1"/>
          <p:nvPr>
            <p:ph idx="12" type="sldNum"/>
          </p:nvPr>
        </p:nvSpPr>
        <p:spPr>
          <a:xfrm>
            <a:off x="8684345" y="4607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8" name="Google Shape;228;p94"/>
          <p:cNvSpPr txBox="1"/>
          <p:nvPr>
            <p:ph idx="1" type="body"/>
          </p:nvPr>
        </p:nvSpPr>
        <p:spPr>
          <a:xfrm>
            <a:off x="404700" y="97900"/>
            <a:ext cx="3433201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29" name="Google Shape;229;p94"/>
          <p:cNvSpPr txBox="1"/>
          <p:nvPr>
            <p:ph idx="2" type="body"/>
          </p:nvPr>
        </p:nvSpPr>
        <p:spPr>
          <a:xfrm>
            <a:off x="639675" y="1338100"/>
            <a:ext cx="7062600" cy="2891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">
  <p:cSld name="SECTION_HEADER 3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95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32" name="Google Shape;232;p95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">
  <p:cSld name="TITLE_AND_BODY 4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96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35" name="Google Shape;235;p96"/>
          <p:cNvSpPr txBox="1"/>
          <p:nvPr>
            <p:ph idx="1" type="body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36" name="Google Shape;236;p96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TWO_COLUMNS">
  <p:cSld name="TITLE_AND_TWO_COLUMNS 3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7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39" name="Google Shape;239;p97"/>
          <p:cNvSpPr txBox="1"/>
          <p:nvPr>
            <p:ph idx="1" type="body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40" name="Google Shape;240;p97"/>
          <p:cNvSpPr txBox="1"/>
          <p:nvPr>
            <p:ph idx="2" type="body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41" name="Google Shape;241;p97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">
  <p:cSld name="TITLE_ONLY 3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98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44" name="Google Shape;244;p98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_COLUMN_TEXT">
  <p:cSld name="ONE_COLUMN_TEXT 3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9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47" name="Google Shape;247;p99"/>
          <p:cNvSpPr txBox="1"/>
          <p:nvPr>
            <p:ph idx="1" type="body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48" name="Google Shape;248;p99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_POINT">
  <p:cSld name="MAIN_POINT 3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0"/>
          <p:cNvSpPr txBox="1"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51" name="Google Shape;251;p100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">
  <p:cSld name="SECTION_TITLE_AND_DESCRIPTION 3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01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01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55" name="Google Shape;255;p101"/>
          <p:cNvSpPr txBox="1"/>
          <p:nvPr>
            <p:ph idx="1" type="body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56" name="Google Shape;256;p101"/>
          <p:cNvSpPr txBox="1"/>
          <p:nvPr>
            <p:ph idx="2" type="body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57" name="Google Shape;257;p101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8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1" name="Google Shape;31;p48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_ONLY">
  <p:cSld name="CAPTION_ONLY 3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02"/>
          <p:cNvSpPr txBox="1"/>
          <p:nvPr>
            <p:ph idx="1" type="body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60" name="Google Shape;260;p102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_NUMBER">
  <p:cSld name="BIG_NUMBER 3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3"/>
          <p:cNvSpPr txBox="1"/>
          <p:nvPr>
            <p:ph type="title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63" name="Google Shape;263;p103"/>
          <p:cNvSpPr txBox="1"/>
          <p:nvPr>
            <p:ph idx="1" type="body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64" name="Google Shape;264;p103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3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04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_3">
  <p:cSld name="TITLE_AND_BODY_1_3 2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05"/>
          <p:cNvSpPr txBox="1"/>
          <p:nvPr>
            <p:ph type="title"/>
          </p:nvPr>
        </p:nvSpPr>
        <p:spPr>
          <a:xfrm>
            <a:off x="311698" y="445025"/>
            <a:ext cx="85206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69" name="Google Shape;269;p105"/>
          <p:cNvSpPr txBox="1"/>
          <p:nvPr>
            <p:ph idx="1" type="body"/>
          </p:nvPr>
        </p:nvSpPr>
        <p:spPr>
          <a:xfrm>
            <a:off x="311698" y="1152475"/>
            <a:ext cx="8520602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70" name="Google Shape;270;p105"/>
          <p:cNvSpPr txBox="1"/>
          <p:nvPr>
            <p:ph idx="12" type="sldNum"/>
          </p:nvPr>
        </p:nvSpPr>
        <p:spPr>
          <a:xfrm>
            <a:off x="8697009" y="4700033"/>
            <a:ext cx="324238" cy="31987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TWO_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9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4" name="Google Shape;34;p49"/>
          <p:cNvSpPr txBox="1"/>
          <p:nvPr>
            <p:ph idx="1" type="body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5" name="Google Shape;35;p49"/>
          <p:cNvSpPr txBox="1"/>
          <p:nvPr>
            <p:ph idx="2" type="body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6" name="Google Shape;36;p49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0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9" name="Google Shape;39;p50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_COLUMN_TEXT">
  <p:cSld name="ONE_COLUM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1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2" name="Google Shape;42;p51"/>
          <p:cNvSpPr txBox="1"/>
          <p:nvPr>
            <p:ph idx="1" type="body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3" name="Google Shape;43;p51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20.xml"/><Relationship Id="rId64" Type="http://schemas.openxmlformats.org/officeDocument/2006/relationships/theme" Target="../theme/theme2.xml"/><Relationship Id="rId63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2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2"/>
          <p:cNvSpPr txBox="1"/>
          <p:nvPr>
            <p:ph idx="1" type="body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2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8.png"/><Relationship Id="rId7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8.png"/><Relationship Id="rId7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23.png"/><Relationship Id="rId6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23.png"/><Relationship Id="rId6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"/>
          <p:cNvSpPr txBox="1"/>
          <p:nvPr/>
        </p:nvSpPr>
        <p:spPr>
          <a:xfrm>
            <a:off x="522989" y="3441479"/>
            <a:ext cx="484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F29"/>
              </a:buClr>
              <a:buSzPts val="2400"/>
              <a:buFont typeface="Montserrat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"/>
          <p:cNvSpPr txBox="1"/>
          <p:nvPr/>
        </p:nvSpPr>
        <p:spPr>
          <a:xfrm>
            <a:off x="408047" y="1629311"/>
            <a:ext cx="50730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"/>
              <a:buNone/>
            </a:pPr>
            <a:r>
              <a:rPr b="1" lang="en-US" sz="4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Desarrollo con</a:t>
            </a:r>
            <a:endParaRPr b="1" sz="4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"/>
              <a:buNone/>
            </a:pPr>
            <a:r>
              <a:rPr b="1" lang="en-US" sz="4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lenguaje Java</a:t>
            </a:r>
            <a:endParaRPr b="1" sz="4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p1"/>
          <p:cNvSpPr txBox="1"/>
          <p:nvPr/>
        </p:nvSpPr>
        <p:spPr>
          <a:xfrm>
            <a:off x="6412353" y="396980"/>
            <a:ext cx="2179801" cy="386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F29"/>
              </a:buClr>
              <a:buSzPts val="1300"/>
              <a:buFont typeface="Montserrat ExtraBold"/>
              <a:buNone/>
            </a:pPr>
            <a:r>
              <a:rPr b="0" i="0" lang="en-US" sz="1300" u="none" cap="none" strike="noStrike">
                <a:solidFill>
                  <a:srgbClr val="FF5F2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Haz +</a:t>
            </a:r>
            <a:r>
              <a:rPr b="0" i="0" lang="en-US" sz="1300" u="none" cap="none" strike="noStrike">
                <a:solidFill>
                  <a:srgbClr val="FF5F29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b="0" i="0" lang="en-US" sz="1300" u="none" cap="none" strike="noStrik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 tu talento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57;p13" id="278" name="Google Shape;27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025" y="515363"/>
            <a:ext cx="1006501" cy="2663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8;p13" id="279" name="Google Shape;279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5989" y="4465475"/>
            <a:ext cx="1973326" cy="26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"/>
          <p:cNvSpPr txBox="1"/>
          <p:nvPr/>
        </p:nvSpPr>
        <p:spPr>
          <a:xfrm>
            <a:off x="3655974" y="328115"/>
            <a:ext cx="4402472" cy="5511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Presentación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"/>
          <p:cNvSpPr/>
          <p:nvPr/>
        </p:nvSpPr>
        <p:spPr>
          <a:xfrm>
            <a:off x="3767825" y="1073749"/>
            <a:ext cx="5189371" cy="3737702"/>
          </a:xfrm>
          <a:prstGeom prst="roundRect">
            <a:avLst>
              <a:gd fmla="val 2403" name="adj"/>
            </a:avLst>
          </a:prstGeom>
          <a:solidFill>
            <a:srgbClr val="E7EEF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"/>
          <p:cNvSpPr txBox="1"/>
          <p:nvPr/>
        </p:nvSpPr>
        <p:spPr>
          <a:xfrm>
            <a:off x="4061274" y="1563952"/>
            <a:ext cx="47403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 Light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Me especializo en diseño y desarrollo de aplicaciones móviles, soy un entusiasta del marketing digital, me gusta crear contenido para internet en especial videos sobre videojuegos y entretenimiento, descubrí que la docencia significa tener empatía y conocer a mis estudiantes para sacar el máximo provecho de sus habilidades.</a:t>
            </a:r>
            <a:endParaRPr b="0" i="0" sz="1400" u="none" cap="none" strike="noStrik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87" name="Google Shape;287;p2"/>
          <p:cNvSpPr txBox="1"/>
          <p:nvPr/>
        </p:nvSpPr>
        <p:spPr>
          <a:xfrm>
            <a:off x="4061262" y="1174535"/>
            <a:ext cx="3804606" cy="4622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4998"/>
              </a:lnSpc>
              <a:spcBef>
                <a:spcPts val="0"/>
              </a:spcBef>
              <a:spcAft>
                <a:spcPts val="0"/>
              </a:spcAft>
              <a:buClr>
                <a:srgbClr val="FF5F29"/>
              </a:buClr>
              <a:buSzPts val="1800"/>
              <a:buFont typeface="Montserrat"/>
              <a:buNone/>
            </a:pPr>
            <a:r>
              <a:rPr b="1" i="0" lang="en-US" sz="1800" u="none" cap="none" strike="noStrike">
                <a:solidFill>
                  <a:srgbClr val="FF5F29"/>
                </a:solidFill>
                <a:latin typeface="Montserrat"/>
                <a:ea typeface="Montserrat"/>
                <a:cs typeface="Montserrat"/>
                <a:sym typeface="Montserrat"/>
              </a:rPr>
              <a:t>Ing. José Luis Suchil Miranda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2"/>
          <p:cNvSpPr/>
          <p:nvPr/>
        </p:nvSpPr>
        <p:spPr>
          <a:xfrm>
            <a:off x="0" y="5099699"/>
            <a:ext cx="9144000" cy="43801"/>
          </a:xfrm>
          <a:prstGeom prst="rect">
            <a:avLst/>
          </a:prstGeom>
          <a:solidFill>
            <a:srgbClr val="FF5F29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385;p27" id="289" name="Google Shape;28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4737" y="372051"/>
            <a:ext cx="719857" cy="116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a de Pantalla 2023-10-09 a la(s) 15.47.02.png" id="290" name="Google Shape;29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4550" y="1449207"/>
            <a:ext cx="2708973" cy="27487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" id="291" name="Google Shape;291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34531" y="3445731"/>
            <a:ext cx="1756771" cy="4622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" id="292" name="Google Shape;292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67431" y="3401281"/>
            <a:ext cx="318750" cy="551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" id="293" name="Google Shape;293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62310" y="2963131"/>
            <a:ext cx="1427451" cy="142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"/>
          <p:cNvSpPr txBox="1"/>
          <p:nvPr/>
        </p:nvSpPr>
        <p:spPr>
          <a:xfrm>
            <a:off x="3655974" y="328115"/>
            <a:ext cx="4402472" cy="5511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Proyectos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"/>
          <p:cNvSpPr/>
          <p:nvPr/>
        </p:nvSpPr>
        <p:spPr>
          <a:xfrm>
            <a:off x="3767825" y="1073749"/>
            <a:ext cx="5189371" cy="3737702"/>
          </a:xfrm>
          <a:prstGeom prst="roundRect">
            <a:avLst>
              <a:gd fmla="val 2403" name="adj"/>
            </a:avLst>
          </a:prstGeom>
          <a:solidFill>
            <a:srgbClr val="E7EEF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"/>
          <p:cNvSpPr txBox="1"/>
          <p:nvPr/>
        </p:nvSpPr>
        <p:spPr>
          <a:xfrm>
            <a:off x="4093024" y="1724674"/>
            <a:ext cx="47403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 Light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PWA con más de 3 millones de visitas anuales (IPN)</a:t>
            </a:r>
            <a:endParaRPr b="0" i="0" sz="1400" u="none" cap="none" strike="noStrik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 Light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PWA sobre educación 4.0 para el IPN</a:t>
            </a:r>
            <a:endParaRPr b="0" i="0" sz="1400" u="none" cap="none" strike="noStrik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 Light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Desarrollo de Videojuegos con Phyton (TEC)</a:t>
            </a:r>
            <a:endParaRPr b="0" i="0" sz="1400" u="none" cap="none" strike="noStrik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 Light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App de pre diagnóstico - Cáncer testicular (Privado)</a:t>
            </a:r>
            <a:endParaRPr b="0" i="0" sz="1400" u="none" cap="none" strike="noStrik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 Light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Revista de Videojuegos (Personal)</a:t>
            </a:r>
            <a:endParaRPr b="0" i="0" sz="1400" u="none" cap="none" strike="noStrik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 Light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Cursos nivel posgrado sobre aplicaciones híbridas (SEP)</a:t>
            </a:r>
            <a:endParaRPr b="0" i="0" sz="1400" u="none" cap="none" strike="noStrik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301" name="Google Shape;301;p3"/>
          <p:cNvSpPr txBox="1"/>
          <p:nvPr/>
        </p:nvSpPr>
        <p:spPr>
          <a:xfrm>
            <a:off x="4067612" y="1174535"/>
            <a:ext cx="3804606" cy="4622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4998"/>
              </a:lnSpc>
              <a:spcBef>
                <a:spcPts val="0"/>
              </a:spcBef>
              <a:spcAft>
                <a:spcPts val="0"/>
              </a:spcAft>
              <a:buClr>
                <a:srgbClr val="FF5F29"/>
              </a:buClr>
              <a:buSzPts val="1800"/>
              <a:buFont typeface="Montserrat"/>
              <a:buNone/>
            </a:pPr>
            <a:r>
              <a:rPr b="1" i="0" lang="en-US" sz="1800" u="none" cap="none" strike="noStrike">
                <a:solidFill>
                  <a:srgbClr val="FF5F29"/>
                </a:solidFill>
                <a:latin typeface="Montserrat"/>
                <a:ea typeface="Montserrat"/>
                <a:cs typeface="Montserrat"/>
                <a:sym typeface="Montserrat"/>
              </a:rPr>
              <a:t>Ing. José Luis Suchil Miranda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"/>
          <p:cNvSpPr/>
          <p:nvPr/>
        </p:nvSpPr>
        <p:spPr>
          <a:xfrm>
            <a:off x="0" y="5099699"/>
            <a:ext cx="9144000" cy="43801"/>
          </a:xfrm>
          <a:prstGeom prst="rect">
            <a:avLst/>
          </a:prstGeom>
          <a:solidFill>
            <a:srgbClr val="FF5F29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385;p27" id="303" name="Google Shape;30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4737" y="372051"/>
            <a:ext cx="719857" cy="116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a de Pantalla 2023-10-09 a la(s) 15.47.02.png" id="304" name="Google Shape;30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4550" y="1449207"/>
            <a:ext cx="2708973" cy="27487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" id="305" name="Google Shape;305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34531" y="3725131"/>
            <a:ext cx="1756771" cy="4622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" id="306" name="Google Shape;306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67431" y="3680681"/>
            <a:ext cx="318750" cy="551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" id="307" name="Google Shape;307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62310" y="3242531"/>
            <a:ext cx="1427451" cy="142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"/>
          <p:cNvSpPr txBox="1"/>
          <p:nvPr/>
        </p:nvSpPr>
        <p:spPr>
          <a:xfrm>
            <a:off x="2370764" y="347165"/>
            <a:ext cx="4402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Es tu turno</a:t>
            </a:r>
            <a:endParaRPr i="0" sz="1400" u="none" cap="none" strike="noStrik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313" name="Google Shape;313;p4"/>
          <p:cNvSpPr/>
          <p:nvPr/>
        </p:nvSpPr>
        <p:spPr>
          <a:xfrm>
            <a:off x="3767825" y="1073749"/>
            <a:ext cx="5189371" cy="3737702"/>
          </a:xfrm>
          <a:prstGeom prst="roundRect">
            <a:avLst>
              <a:gd fmla="val 2403" name="adj"/>
            </a:avLst>
          </a:prstGeom>
          <a:solidFill>
            <a:srgbClr val="E7EEF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4"/>
          <p:cNvSpPr txBox="1"/>
          <p:nvPr/>
        </p:nvSpPr>
        <p:spPr>
          <a:xfrm>
            <a:off x="3956792" y="1526900"/>
            <a:ext cx="5000400" cy="24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-140368" lvl="0" marL="140368" marR="0" rtl="0" algn="l">
              <a:lnSpc>
                <a:spcPct val="114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 Rounded"/>
              <a:buChar char="•"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Nombre o como te gusta que te llamen</a:t>
            </a:r>
            <a:endParaRPr b="1" i="0" sz="1900" u="none" cap="none" strike="noStrik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marR="0" rtl="0" algn="l">
              <a:lnSpc>
                <a:spcPct val="114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140368" lvl="0" marL="140368" marR="0" rtl="0" algn="l">
              <a:lnSpc>
                <a:spcPct val="114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 Rounded"/>
              <a:buChar char="•"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¿D</a:t>
            </a:r>
            <a:r>
              <a:rPr b="1" i="0" lang="en-US" sz="1900" u="none" cap="none" strike="noStrik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e donde eres y donde vives</a:t>
            </a:r>
            <a:r>
              <a:rPr b="1" i="0" lang="en-US" sz="1900" u="none" cap="none" strike="noStrik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?</a:t>
            </a:r>
            <a:endParaRPr b="1" i="0" sz="1900" u="none" cap="none" strike="noStrik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19716" lvl="0" marL="140368" marR="0" rtl="0" algn="l">
              <a:lnSpc>
                <a:spcPct val="114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"/>
              <a:buNone/>
            </a:pPr>
            <a:r>
              <a:t/>
            </a:r>
            <a:endParaRPr b="1" i="0" sz="1900" u="none" cap="none" strike="noStrik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140368" lvl="0" marL="140368" marR="0" rtl="0" algn="l">
              <a:lnSpc>
                <a:spcPct val="114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 Rounded"/>
              <a:buChar char="•"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¿A que te dedicas, que estudias?</a:t>
            </a:r>
            <a:endParaRPr i="0" sz="1400" u="none" cap="none" strike="noStrik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19716" lvl="0" marL="140368" marR="0" rtl="0" algn="l">
              <a:lnSpc>
                <a:spcPct val="114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"/>
              <a:buNone/>
            </a:pPr>
            <a:r>
              <a:t/>
            </a:r>
            <a:endParaRPr b="1" i="0" sz="1900" u="none" cap="none" strike="noStrik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140368" lvl="0" marL="140368" marR="0" rtl="0" algn="l">
              <a:lnSpc>
                <a:spcPct val="114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 Rounded"/>
              <a:buChar char="•"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Dato curioso sobre ti</a:t>
            </a:r>
            <a:endParaRPr i="0" sz="1400" u="none" cap="none" strike="noStrik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315" name="Google Shape;315;p4"/>
          <p:cNvSpPr/>
          <p:nvPr/>
        </p:nvSpPr>
        <p:spPr>
          <a:xfrm>
            <a:off x="0" y="5099699"/>
            <a:ext cx="9144000" cy="43801"/>
          </a:xfrm>
          <a:prstGeom prst="rect">
            <a:avLst/>
          </a:prstGeom>
          <a:solidFill>
            <a:srgbClr val="FF5F29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385;p27" id="316" name="Google Shape;31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4737" y="372051"/>
            <a:ext cx="719857" cy="116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" id="317" name="Google Shape;31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22361" y="695435"/>
            <a:ext cx="5189372" cy="6486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"/>
          <p:cNvSpPr/>
          <p:nvPr/>
        </p:nvSpPr>
        <p:spPr>
          <a:xfrm>
            <a:off x="4685762" y="2200374"/>
            <a:ext cx="4130101" cy="742802"/>
          </a:xfrm>
          <a:prstGeom prst="roundRect">
            <a:avLst>
              <a:gd fmla="val 12662" name="adj"/>
            </a:avLst>
          </a:prstGeom>
          <a:solidFill>
            <a:srgbClr val="E7EEF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1519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F15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5"/>
          <p:cNvSpPr/>
          <p:nvPr/>
        </p:nvSpPr>
        <p:spPr>
          <a:xfrm>
            <a:off x="4817412" y="2317824"/>
            <a:ext cx="507901" cy="507902"/>
          </a:xfrm>
          <a:prstGeom prst="roundRect">
            <a:avLst>
              <a:gd fmla="val 9259" name="adj"/>
            </a:avLst>
          </a:prstGeom>
          <a:solidFill>
            <a:srgbClr val="FFFFFF"/>
          </a:solidFill>
          <a:ln>
            <a:noFill/>
          </a:ln>
          <a:effectLst>
            <a:outerShdw blurRad="114300" rotWithShape="0" dir="5400000" dist="19050">
              <a:srgbClr val="000000">
                <a:alpha val="26274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5"/>
          <p:cNvSpPr txBox="1"/>
          <p:nvPr/>
        </p:nvSpPr>
        <p:spPr>
          <a:xfrm>
            <a:off x="4761138" y="2348575"/>
            <a:ext cx="620401" cy="436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5F29"/>
              </a:buClr>
              <a:buSzPts val="1700"/>
              <a:buFont typeface="Montserrat"/>
              <a:buNone/>
            </a:pPr>
            <a:r>
              <a:rPr b="1" i="0" lang="en-US" sz="1700" u="none" cap="none" strike="noStrike">
                <a:solidFill>
                  <a:srgbClr val="FF5F29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0" i="0" lang="en-US" sz="1700" u="none" cap="none" strike="noStrike">
                <a:solidFill>
                  <a:srgbClr val="FF5F29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5"/>
          <p:cNvSpPr/>
          <p:nvPr/>
        </p:nvSpPr>
        <p:spPr>
          <a:xfrm>
            <a:off x="4685762" y="3095575"/>
            <a:ext cx="4130101" cy="742801"/>
          </a:xfrm>
          <a:prstGeom prst="roundRect">
            <a:avLst>
              <a:gd fmla="val 12662" name="adj"/>
            </a:avLst>
          </a:prstGeom>
          <a:solidFill>
            <a:srgbClr val="E7EEF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1519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F15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5"/>
          <p:cNvSpPr/>
          <p:nvPr/>
        </p:nvSpPr>
        <p:spPr>
          <a:xfrm>
            <a:off x="4817412" y="3213025"/>
            <a:ext cx="507901" cy="507901"/>
          </a:xfrm>
          <a:prstGeom prst="roundRect">
            <a:avLst>
              <a:gd fmla="val 9259" name="adj"/>
            </a:avLst>
          </a:prstGeom>
          <a:solidFill>
            <a:srgbClr val="FFFFFF"/>
          </a:solidFill>
          <a:ln>
            <a:noFill/>
          </a:ln>
          <a:effectLst>
            <a:outerShdw blurRad="114300" rotWithShape="0" dir="5400000" dist="19050">
              <a:srgbClr val="000000">
                <a:alpha val="26274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5"/>
          <p:cNvSpPr txBox="1"/>
          <p:nvPr/>
        </p:nvSpPr>
        <p:spPr>
          <a:xfrm>
            <a:off x="4761138" y="3243775"/>
            <a:ext cx="620401" cy="436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5F29"/>
              </a:buClr>
              <a:buSzPts val="1700"/>
              <a:buFont typeface="Montserrat"/>
              <a:buNone/>
            </a:pPr>
            <a:r>
              <a:rPr b="1" i="0" lang="en-US" sz="1700" u="none" cap="none" strike="noStrike">
                <a:solidFill>
                  <a:srgbClr val="FF5F29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0" i="0" lang="en-US" sz="1700" u="none" cap="none" strike="noStrike">
                <a:solidFill>
                  <a:srgbClr val="FF5F29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5"/>
          <p:cNvSpPr/>
          <p:nvPr/>
        </p:nvSpPr>
        <p:spPr>
          <a:xfrm>
            <a:off x="4685762" y="1305174"/>
            <a:ext cx="4130101" cy="742801"/>
          </a:xfrm>
          <a:prstGeom prst="roundRect">
            <a:avLst>
              <a:gd fmla="val 12662" name="adj"/>
            </a:avLst>
          </a:prstGeom>
          <a:solidFill>
            <a:srgbClr val="E7EEF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1519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F15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5"/>
          <p:cNvSpPr/>
          <p:nvPr/>
        </p:nvSpPr>
        <p:spPr>
          <a:xfrm>
            <a:off x="4817412" y="1422624"/>
            <a:ext cx="507901" cy="507901"/>
          </a:xfrm>
          <a:prstGeom prst="roundRect">
            <a:avLst>
              <a:gd fmla="val 9259" name="adj"/>
            </a:avLst>
          </a:prstGeom>
          <a:solidFill>
            <a:srgbClr val="FFFFFF"/>
          </a:solidFill>
          <a:ln>
            <a:noFill/>
          </a:ln>
          <a:effectLst>
            <a:outerShdw blurRad="114300" rotWithShape="0" dir="5400000" dist="19050">
              <a:srgbClr val="000000">
                <a:alpha val="26274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5"/>
          <p:cNvSpPr txBox="1"/>
          <p:nvPr/>
        </p:nvSpPr>
        <p:spPr>
          <a:xfrm>
            <a:off x="4761138" y="1453375"/>
            <a:ext cx="620401" cy="436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5F29"/>
              </a:buClr>
              <a:buSzPts val="1700"/>
              <a:buFont typeface="Montserrat"/>
              <a:buNone/>
            </a:pPr>
            <a:r>
              <a:rPr b="1" i="0" lang="en-US" sz="1700" u="none" cap="none" strike="noStrike">
                <a:solidFill>
                  <a:srgbClr val="FF5F29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0" i="0" lang="en-US" sz="1700" u="none" cap="none" strike="noStrike">
                <a:solidFill>
                  <a:srgbClr val="FF5F29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5"/>
          <p:cNvSpPr/>
          <p:nvPr/>
        </p:nvSpPr>
        <p:spPr>
          <a:xfrm>
            <a:off x="403263" y="2200374"/>
            <a:ext cx="4130100" cy="742802"/>
          </a:xfrm>
          <a:prstGeom prst="roundRect">
            <a:avLst>
              <a:gd fmla="val 12662" name="adj"/>
            </a:avLst>
          </a:prstGeom>
          <a:solidFill>
            <a:srgbClr val="E7EEF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1519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F15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5"/>
          <p:cNvSpPr/>
          <p:nvPr/>
        </p:nvSpPr>
        <p:spPr>
          <a:xfrm>
            <a:off x="534912" y="2317824"/>
            <a:ext cx="507901" cy="507902"/>
          </a:xfrm>
          <a:prstGeom prst="roundRect">
            <a:avLst>
              <a:gd fmla="val 9259" name="adj"/>
            </a:avLst>
          </a:prstGeom>
          <a:solidFill>
            <a:srgbClr val="FFFFFF"/>
          </a:solidFill>
          <a:ln>
            <a:noFill/>
          </a:ln>
          <a:effectLst>
            <a:outerShdw blurRad="114300" rotWithShape="0" dir="5400000" dist="19050">
              <a:srgbClr val="000000">
                <a:alpha val="26274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5"/>
          <p:cNvSpPr txBox="1"/>
          <p:nvPr/>
        </p:nvSpPr>
        <p:spPr>
          <a:xfrm>
            <a:off x="478637" y="2348575"/>
            <a:ext cx="620402" cy="436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5F29"/>
              </a:buClr>
              <a:buSzPts val="1700"/>
              <a:buFont typeface="Montserrat"/>
              <a:buNone/>
            </a:pPr>
            <a:r>
              <a:rPr b="1" i="0" lang="en-US" sz="1700" u="none" cap="none" strike="noStrike">
                <a:solidFill>
                  <a:srgbClr val="FF5F29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0" i="0" lang="en-US" sz="1700" u="none" cap="none" strike="noStrike">
                <a:solidFill>
                  <a:srgbClr val="FF5F29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5"/>
          <p:cNvSpPr/>
          <p:nvPr/>
        </p:nvSpPr>
        <p:spPr>
          <a:xfrm>
            <a:off x="403263" y="3095575"/>
            <a:ext cx="4130100" cy="742801"/>
          </a:xfrm>
          <a:prstGeom prst="roundRect">
            <a:avLst>
              <a:gd fmla="val 12662" name="adj"/>
            </a:avLst>
          </a:prstGeom>
          <a:solidFill>
            <a:srgbClr val="E7EEF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1519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F15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5"/>
          <p:cNvSpPr/>
          <p:nvPr/>
        </p:nvSpPr>
        <p:spPr>
          <a:xfrm>
            <a:off x="534912" y="3213025"/>
            <a:ext cx="507901" cy="507901"/>
          </a:xfrm>
          <a:prstGeom prst="roundRect">
            <a:avLst>
              <a:gd fmla="val 9259" name="adj"/>
            </a:avLst>
          </a:prstGeom>
          <a:solidFill>
            <a:srgbClr val="FFFFFF"/>
          </a:solidFill>
          <a:ln>
            <a:noFill/>
          </a:ln>
          <a:effectLst>
            <a:outerShdw blurRad="114300" rotWithShape="0" dir="5400000" dist="19050">
              <a:srgbClr val="000000">
                <a:alpha val="26274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5"/>
          <p:cNvSpPr txBox="1"/>
          <p:nvPr/>
        </p:nvSpPr>
        <p:spPr>
          <a:xfrm>
            <a:off x="478637" y="3243775"/>
            <a:ext cx="620402" cy="436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5F29"/>
              </a:buClr>
              <a:buSzPts val="1700"/>
              <a:buFont typeface="Montserrat"/>
              <a:buNone/>
            </a:pPr>
            <a:r>
              <a:rPr b="1" i="0" lang="en-US" sz="1700" u="none" cap="none" strike="noStrike">
                <a:solidFill>
                  <a:srgbClr val="FF5F29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0" i="0" lang="en-US" sz="1700" u="none" cap="none" strike="noStrike">
                <a:solidFill>
                  <a:srgbClr val="FF5F29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5"/>
          <p:cNvSpPr/>
          <p:nvPr/>
        </p:nvSpPr>
        <p:spPr>
          <a:xfrm>
            <a:off x="403263" y="1305174"/>
            <a:ext cx="4130100" cy="742801"/>
          </a:xfrm>
          <a:prstGeom prst="roundRect">
            <a:avLst>
              <a:gd fmla="val 12662" name="adj"/>
            </a:avLst>
          </a:prstGeom>
          <a:solidFill>
            <a:srgbClr val="E7EEF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1519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F15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5"/>
          <p:cNvSpPr/>
          <p:nvPr/>
        </p:nvSpPr>
        <p:spPr>
          <a:xfrm>
            <a:off x="534912" y="1422624"/>
            <a:ext cx="507901" cy="507901"/>
          </a:xfrm>
          <a:prstGeom prst="roundRect">
            <a:avLst>
              <a:gd fmla="val 9259" name="adj"/>
            </a:avLst>
          </a:prstGeom>
          <a:solidFill>
            <a:srgbClr val="FFFFFF"/>
          </a:solidFill>
          <a:ln>
            <a:noFill/>
          </a:ln>
          <a:effectLst>
            <a:outerShdw blurRad="114300" rotWithShape="0" dir="5400000" dist="19050">
              <a:srgbClr val="000000">
                <a:alpha val="26274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5"/>
          <p:cNvSpPr txBox="1"/>
          <p:nvPr/>
        </p:nvSpPr>
        <p:spPr>
          <a:xfrm>
            <a:off x="478637" y="1453375"/>
            <a:ext cx="620402" cy="436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5F29"/>
              </a:buClr>
              <a:buSzPts val="1700"/>
              <a:buFont typeface="Montserrat"/>
              <a:buNone/>
            </a:pPr>
            <a:r>
              <a:rPr b="1" i="0" lang="en-US" sz="1700" u="none" cap="none" strike="noStrike">
                <a:solidFill>
                  <a:srgbClr val="FF5F29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0" i="0" lang="en-US" sz="1700" u="none" cap="none" strike="noStrike">
                <a:solidFill>
                  <a:srgbClr val="FF5F29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5"/>
          <p:cNvSpPr txBox="1"/>
          <p:nvPr/>
        </p:nvSpPr>
        <p:spPr>
          <a:xfrm>
            <a:off x="1226792" y="1462546"/>
            <a:ext cx="3117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None/>
            </a:pPr>
            <a:r>
              <a:rPr lang="en-US" sz="1300">
                <a:latin typeface="Montserrat"/>
                <a:ea typeface="Montserrat"/>
                <a:cs typeface="Montserrat"/>
                <a:sym typeface="Montserrat"/>
              </a:rPr>
              <a:t>¿Qué es Java?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5"/>
          <p:cNvSpPr txBox="1"/>
          <p:nvPr/>
        </p:nvSpPr>
        <p:spPr>
          <a:xfrm>
            <a:off x="1221401" y="3273950"/>
            <a:ext cx="31278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None/>
            </a:pPr>
            <a:r>
              <a:rPr lang="en-US" sz="1300">
                <a:latin typeface="Montserrat"/>
                <a:ea typeface="Montserrat"/>
                <a:cs typeface="Montserrat"/>
                <a:sym typeface="Montserrat"/>
              </a:rPr>
              <a:t>Arquitectura de Android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5"/>
          <p:cNvSpPr txBox="1"/>
          <p:nvPr/>
        </p:nvSpPr>
        <p:spPr>
          <a:xfrm>
            <a:off x="5498510" y="2379312"/>
            <a:ext cx="25887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None/>
            </a:pPr>
            <a:r>
              <a:rPr lang="en-US" sz="1300">
                <a:latin typeface="Montserrat"/>
                <a:ea typeface="Montserrat"/>
                <a:cs typeface="Montserrat"/>
                <a:sym typeface="Montserrat"/>
              </a:rPr>
              <a:t>Tipos de 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5"/>
          <p:cNvSpPr txBox="1"/>
          <p:nvPr/>
        </p:nvSpPr>
        <p:spPr>
          <a:xfrm>
            <a:off x="1226782" y="2397875"/>
            <a:ext cx="29589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None/>
            </a:pPr>
            <a:r>
              <a:rPr lang="en-US" sz="1300">
                <a:latin typeface="Montserrat"/>
                <a:ea typeface="Montserrat"/>
                <a:cs typeface="Montserrat"/>
                <a:sym typeface="Montserrat"/>
              </a:rPr>
              <a:t>Fundamentos Android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5"/>
          <p:cNvSpPr txBox="1"/>
          <p:nvPr/>
        </p:nvSpPr>
        <p:spPr>
          <a:xfrm>
            <a:off x="5498500" y="1462546"/>
            <a:ext cx="295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None/>
            </a:pP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Estructura de Aplicaciones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5"/>
          <p:cNvSpPr txBox="1"/>
          <p:nvPr/>
        </p:nvSpPr>
        <p:spPr>
          <a:xfrm>
            <a:off x="5498500" y="3271756"/>
            <a:ext cx="29589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None/>
            </a:pPr>
            <a:r>
              <a:rPr lang="en-US" sz="1300">
                <a:latin typeface="Montserrat"/>
                <a:ea typeface="Montserrat"/>
                <a:cs typeface="Montserrat"/>
                <a:sym typeface="Montserrat"/>
              </a:rPr>
              <a:t>Codificando en Java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5"/>
          <p:cNvSpPr/>
          <p:nvPr/>
        </p:nvSpPr>
        <p:spPr>
          <a:xfrm>
            <a:off x="0" y="5099699"/>
            <a:ext cx="9144000" cy="43801"/>
          </a:xfrm>
          <a:prstGeom prst="rect">
            <a:avLst/>
          </a:prstGeom>
          <a:solidFill>
            <a:srgbClr val="FF5F29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5"/>
          <p:cNvSpPr txBox="1"/>
          <p:nvPr/>
        </p:nvSpPr>
        <p:spPr>
          <a:xfrm>
            <a:off x="313299" y="168875"/>
            <a:ext cx="4310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ontserrat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Fundamentos Front End</a:t>
            </a:r>
            <a:endParaRPr b="0" i="0" sz="1400" u="none" cap="none" strike="noStrik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348" name="Google Shape;348;p5"/>
          <p:cNvSpPr/>
          <p:nvPr/>
        </p:nvSpPr>
        <p:spPr>
          <a:xfrm>
            <a:off x="-1" y="264424"/>
            <a:ext cx="93902" cy="332101"/>
          </a:xfrm>
          <a:prstGeom prst="rect">
            <a:avLst/>
          </a:prstGeom>
          <a:solidFill>
            <a:srgbClr val="FF5F29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48;p17" id="349" name="Google Shape;34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4737" y="372051"/>
            <a:ext cx="719857" cy="11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"/>
          <p:cNvSpPr txBox="1"/>
          <p:nvPr/>
        </p:nvSpPr>
        <p:spPr>
          <a:xfrm>
            <a:off x="7002204" y="4577329"/>
            <a:ext cx="1246201" cy="3606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Puedes </a:t>
            </a:r>
            <a:r>
              <a:rPr b="0" i="0" lang="en-US" sz="1200" u="none" cap="none" strike="noStrike">
                <a:solidFill>
                  <a:srgbClr val="FF5F2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ser +</a:t>
            </a:r>
            <a:r>
              <a:rPr b="0" i="0" lang="en-US" sz="1200" u="none" cap="none" strike="noStrike">
                <a:solidFill>
                  <a:srgbClr val="FF5F29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57;p18" id="355" name="Google Shape;35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1266" y="4495686"/>
            <a:ext cx="354000" cy="3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6"/>
          <p:cNvSpPr txBox="1"/>
          <p:nvPr/>
        </p:nvSpPr>
        <p:spPr>
          <a:xfrm>
            <a:off x="201040" y="87231"/>
            <a:ext cx="2575593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ontserrat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Instalación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97;p20" id="357" name="Google Shape;35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64737" y="372051"/>
            <a:ext cx="719857" cy="11685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6"/>
          <p:cNvSpPr/>
          <p:nvPr/>
        </p:nvSpPr>
        <p:spPr>
          <a:xfrm>
            <a:off x="-1" y="264424"/>
            <a:ext cx="93902" cy="332101"/>
          </a:xfrm>
          <a:prstGeom prst="rect">
            <a:avLst/>
          </a:prstGeom>
          <a:solidFill>
            <a:srgbClr val="FF5F29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6"/>
          <p:cNvSpPr/>
          <p:nvPr/>
        </p:nvSpPr>
        <p:spPr>
          <a:xfrm>
            <a:off x="0" y="5099699"/>
            <a:ext cx="9144000" cy="43801"/>
          </a:xfrm>
          <a:prstGeom prst="rect">
            <a:avLst/>
          </a:prstGeom>
          <a:solidFill>
            <a:srgbClr val="FF5F29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0" name="Google Shape;360;p6"/>
          <p:cNvGrpSpPr/>
          <p:nvPr/>
        </p:nvGrpSpPr>
        <p:grpSpPr>
          <a:xfrm>
            <a:off x="705105" y="743571"/>
            <a:ext cx="8024849" cy="2276950"/>
            <a:chOff x="0" y="0"/>
            <a:chExt cx="8024849" cy="2276950"/>
          </a:xfrm>
        </p:grpSpPr>
        <p:sp>
          <p:nvSpPr>
            <p:cNvPr id="361" name="Google Shape;361;p6"/>
            <p:cNvSpPr/>
            <p:nvPr/>
          </p:nvSpPr>
          <p:spPr>
            <a:xfrm>
              <a:off x="0" y="0"/>
              <a:ext cx="7733790" cy="1404301"/>
            </a:xfrm>
            <a:prstGeom prst="roundRect">
              <a:avLst>
                <a:gd fmla="val 4885" name="adj"/>
              </a:avLst>
            </a:prstGeom>
            <a:solidFill>
              <a:srgbClr val="E7EEF4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ontserrat"/>
                <a:buNone/>
              </a:pPr>
              <a:r>
                <a:t/>
              </a:r>
              <a:endPara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20091" y="702150"/>
              <a:ext cx="7693608" cy="1"/>
            </a:xfrm>
            <a:custGeom>
              <a:rect b="b" l="l" r="r" t="t"/>
              <a:pathLst>
                <a:path extrusionOk="0" h="120000" w="2160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00" lIns="91400" spcFirstLastPara="1" rIns="91400" wrap="square" tIns="914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Montserrat"/>
                <a:buNone/>
              </a:pPr>
              <a:r>
                <a:rPr b="1" i="0" lang="en-US" sz="23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¿Qué vamos a necesitar?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4366393" y="2276949"/>
              <a:ext cx="3658456" cy="1"/>
            </a:xfrm>
            <a:custGeom>
              <a:rect b="b" l="l" r="r" t="t"/>
              <a:pathLst>
                <a:path extrusionOk="0" h="120000" w="2160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00" lIns="91400" spcFirstLastPara="1" rIns="91400" wrap="square" tIns="91400">
              <a:spAutoFit/>
            </a:bodyPr>
            <a:lstStyle/>
            <a:p>
              <a:pPr indent="-230604" lvl="0" marL="230604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Montserrat"/>
                <a:buChar char="•"/>
              </a:pPr>
              <a:r>
                <a:rPr b="1" i="0" lang="en-US" sz="19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Computadora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30604" lvl="0" marL="230604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Montserrat"/>
                <a:buChar char="•"/>
              </a:pPr>
              <a:r>
                <a:rPr b="1" i="0" lang="en-US" sz="19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Editor de texto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30604" lvl="0" marL="230604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Montserrat"/>
                <a:buChar char="•"/>
              </a:pPr>
              <a:r>
                <a:rPr b="1" i="0" lang="en-US" sz="19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Conexión a internet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30604" lvl="0" marL="230604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Montserrat"/>
                <a:buChar char="•"/>
              </a:pPr>
              <a:r>
                <a:rPr b="1" i="0" lang="en-US" sz="19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Creatividad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Imagen 3" id="364" name="Google Shape;364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39436" y="1261572"/>
            <a:ext cx="609601" cy="609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" id="365" name="Google Shape;365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08336" y="806056"/>
            <a:ext cx="4618371" cy="4447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e6219ad788_0_23"/>
          <p:cNvSpPr txBox="1"/>
          <p:nvPr/>
        </p:nvSpPr>
        <p:spPr>
          <a:xfrm>
            <a:off x="7002204" y="4577329"/>
            <a:ext cx="1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Puedes </a:t>
            </a:r>
            <a:r>
              <a:rPr b="0" i="0" lang="en-US" sz="1200" u="none" cap="none" strike="noStrike">
                <a:solidFill>
                  <a:srgbClr val="FF5F2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ser +</a:t>
            </a:r>
            <a:r>
              <a:rPr b="0" i="0" lang="en-US" sz="1200" u="none" cap="none" strike="noStrike">
                <a:solidFill>
                  <a:srgbClr val="FF5F29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57;p18" id="371" name="Google Shape;371;g2e6219ad788_0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1266" y="4495686"/>
            <a:ext cx="353999" cy="353999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2e6219ad788_0_23"/>
          <p:cNvSpPr txBox="1"/>
          <p:nvPr/>
        </p:nvSpPr>
        <p:spPr>
          <a:xfrm>
            <a:off x="201040" y="87231"/>
            <a:ext cx="2575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ontserrat"/>
              <a:buNone/>
            </a:pPr>
            <a:r>
              <a:rPr b="1" lang="en-US" sz="2200">
                <a:latin typeface="Montserrat"/>
                <a:ea typeface="Montserrat"/>
                <a:cs typeface="Montserrat"/>
                <a:sym typeface="Montserrat"/>
              </a:rPr>
              <a:t>Open Your Mind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97;p20" id="373" name="Google Shape;373;g2e6219ad788_0_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64737" y="372051"/>
            <a:ext cx="719856" cy="11685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2e6219ad788_0_23"/>
          <p:cNvSpPr/>
          <p:nvPr/>
        </p:nvSpPr>
        <p:spPr>
          <a:xfrm>
            <a:off x="-1" y="264424"/>
            <a:ext cx="93900" cy="332100"/>
          </a:xfrm>
          <a:prstGeom prst="rect">
            <a:avLst/>
          </a:prstGeom>
          <a:solidFill>
            <a:srgbClr val="FF5F29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g2e6219ad788_0_23"/>
          <p:cNvSpPr/>
          <p:nvPr/>
        </p:nvSpPr>
        <p:spPr>
          <a:xfrm>
            <a:off x="0" y="5099699"/>
            <a:ext cx="9144000" cy="43800"/>
          </a:xfrm>
          <a:prstGeom prst="rect">
            <a:avLst/>
          </a:prstGeom>
          <a:solidFill>
            <a:srgbClr val="FF5F29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6" name="Google Shape;376;g2e6219ad788_0_23"/>
          <p:cNvGrpSpPr/>
          <p:nvPr/>
        </p:nvGrpSpPr>
        <p:grpSpPr>
          <a:xfrm>
            <a:off x="705105" y="743571"/>
            <a:ext cx="8024839" cy="2276949"/>
            <a:chOff x="0" y="0"/>
            <a:chExt cx="8024839" cy="2276949"/>
          </a:xfrm>
        </p:grpSpPr>
        <p:sp>
          <p:nvSpPr>
            <p:cNvPr id="377" name="Google Shape;377;g2e6219ad788_0_23"/>
            <p:cNvSpPr/>
            <p:nvPr/>
          </p:nvSpPr>
          <p:spPr>
            <a:xfrm>
              <a:off x="0" y="0"/>
              <a:ext cx="7733700" cy="1404300"/>
            </a:xfrm>
            <a:prstGeom prst="roundRect">
              <a:avLst>
                <a:gd fmla="val 4885" name="adj"/>
              </a:avLst>
            </a:prstGeom>
            <a:solidFill>
              <a:srgbClr val="E7EEF4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ontserrat"/>
                <a:buNone/>
              </a:pPr>
              <a:r>
                <a:rPr b="1" lang="en-US" sz="3000">
                  <a:latin typeface="Arial Rounded"/>
                  <a:ea typeface="Arial Rounded"/>
                  <a:cs typeface="Arial Rounded"/>
                  <a:sym typeface="Arial Rounded"/>
                </a:rPr>
                <a:t>Antecedentes Java</a:t>
              </a:r>
              <a:endParaRPr b="1" i="0" sz="3000" u="none" cap="none" strike="noStrik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endParaRPr>
            </a:p>
          </p:txBody>
        </p:sp>
        <p:sp>
          <p:nvSpPr>
            <p:cNvPr id="378" name="Google Shape;378;g2e6219ad788_0_23"/>
            <p:cNvSpPr/>
            <p:nvPr/>
          </p:nvSpPr>
          <p:spPr>
            <a:xfrm>
              <a:off x="20091" y="702150"/>
              <a:ext cx="7693596" cy="0"/>
            </a:xfrm>
            <a:custGeom>
              <a:rect b="b" l="l" r="r" t="t"/>
              <a:pathLst>
                <a:path extrusionOk="0" h="120000" w="2160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Montserrat"/>
                <a:buNone/>
              </a:pPr>
              <a:r>
                <a:rPr b="1" i="0" lang="en-US" sz="23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¿Qué vamos a necesitar?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g2e6219ad788_0_23"/>
            <p:cNvSpPr/>
            <p:nvPr/>
          </p:nvSpPr>
          <p:spPr>
            <a:xfrm>
              <a:off x="4366393" y="2276949"/>
              <a:ext cx="3658446" cy="0"/>
            </a:xfrm>
            <a:custGeom>
              <a:rect b="b" l="l" r="r" t="t"/>
              <a:pathLst>
                <a:path extrusionOk="0" h="120000" w="2160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-230604" lvl="0" marL="230604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Montserrat"/>
                <a:buChar char="•"/>
              </a:pPr>
              <a:r>
                <a:rPr b="1" i="0" lang="en-US" sz="19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Computadora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30604" lvl="0" marL="230604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Montserrat"/>
                <a:buChar char="•"/>
              </a:pPr>
              <a:r>
                <a:rPr b="1" i="0" lang="en-US" sz="19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Editor de texto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30604" lvl="0" marL="230604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Montserrat"/>
                <a:buChar char="•"/>
              </a:pPr>
              <a:r>
                <a:rPr b="1" i="0" lang="en-US" sz="19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Conexión a internet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30604" lvl="0" marL="230604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Montserrat"/>
                <a:buChar char="•"/>
              </a:pPr>
              <a:r>
                <a:rPr b="1" i="0" lang="en-US" sz="19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Creatividad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Imagen 3" id="380" name="Google Shape;380;g2e6219ad788_0_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2961" y="1085722"/>
            <a:ext cx="609601" cy="60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2e6219ad788_0_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15938" y="2498750"/>
            <a:ext cx="3112125" cy="194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74cbdd0e2f_1_18"/>
          <p:cNvSpPr txBox="1"/>
          <p:nvPr/>
        </p:nvSpPr>
        <p:spPr>
          <a:xfrm>
            <a:off x="7002204" y="4577329"/>
            <a:ext cx="1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Puedes </a:t>
            </a:r>
            <a:r>
              <a:rPr b="0" i="0" lang="en-US" sz="1200" u="none" cap="none" strike="noStrike">
                <a:solidFill>
                  <a:srgbClr val="FF5F2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ser +</a:t>
            </a:r>
            <a:r>
              <a:rPr b="0" i="0" lang="en-US" sz="1200" u="none" cap="none" strike="noStrike">
                <a:solidFill>
                  <a:srgbClr val="FF5F29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57;p18" id="387" name="Google Shape;387;g274cbdd0e2f_1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1266" y="4495686"/>
            <a:ext cx="353999" cy="353999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g274cbdd0e2f_1_18"/>
          <p:cNvSpPr txBox="1"/>
          <p:nvPr/>
        </p:nvSpPr>
        <p:spPr>
          <a:xfrm>
            <a:off x="201040" y="87231"/>
            <a:ext cx="2575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ontserrat"/>
              <a:buNone/>
            </a:pPr>
            <a:r>
              <a:rPr b="1" lang="en-US" sz="2200">
                <a:latin typeface="Montserrat"/>
                <a:ea typeface="Montserrat"/>
                <a:cs typeface="Montserrat"/>
                <a:sym typeface="Montserrat"/>
              </a:rPr>
              <a:t>Open Your Mind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97;p20" id="389" name="Google Shape;389;g274cbdd0e2f_1_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64737" y="372051"/>
            <a:ext cx="719856" cy="11685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g274cbdd0e2f_1_18"/>
          <p:cNvSpPr/>
          <p:nvPr/>
        </p:nvSpPr>
        <p:spPr>
          <a:xfrm>
            <a:off x="-1" y="264424"/>
            <a:ext cx="93900" cy="332100"/>
          </a:xfrm>
          <a:prstGeom prst="rect">
            <a:avLst/>
          </a:prstGeom>
          <a:solidFill>
            <a:srgbClr val="FF5F29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g274cbdd0e2f_1_18"/>
          <p:cNvSpPr/>
          <p:nvPr/>
        </p:nvSpPr>
        <p:spPr>
          <a:xfrm>
            <a:off x="0" y="5099699"/>
            <a:ext cx="9144000" cy="43800"/>
          </a:xfrm>
          <a:prstGeom prst="rect">
            <a:avLst/>
          </a:prstGeom>
          <a:solidFill>
            <a:srgbClr val="FF5F29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2" name="Google Shape;392;g274cbdd0e2f_1_18"/>
          <p:cNvGrpSpPr/>
          <p:nvPr/>
        </p:nvGrpSpPr>
        <p:grpSpPr>
          <a:xfrm>
            <a:off x="705105" y="743571"/>
            <a:ext cx="8024839" cy="2276949"/>
            <a:chOff x="0" y="0"/>
            <a:chExt cx="8024839" cy="2276949"/>
          </a:xfrm>
        </p:grpSpPr>
        <p:sp>
          <p:nvSpPr>
            <p:cNvPr id="393" name="Google Shape;393;g274cbdd0e2f_1_18"/>
            <p:cNvSpPr/>
            <p:nvPr/>
          </p:nvSpPr>
          <p:spPr>
            <a:xfrm>
              <a:off x="0" y="0"/>
              <a:ext cx="7733700" cy="1404300"/>
            </a:xfrm>
            <a:prstGeom prst="roundRect">
              <a:avLst>
                <a:gd fmla="val 4885" name="adj"/>
              </a:avLst>
            </a:prstGeom>
            <a:solidFill>
              <a:srgbClr val="E7EEF4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ontserrat"/>
                <a:buNone/>
              </a:pPr>
              <a:r>
                <a:rPr b="1" lang="en-US" sz="3000">
                  <a:latin typeface="Arial Rounded"/>
                  <a:ea typeface="Arial Rounded"/>
                  <a:cs typeface="Arial Rounded"/>
                  <a:sym typeface="Arial Rounded"/>
                </a:rPr>
                <a:t>Aplicaciones con</a:t>
              </a:r>
              <a:r>
                <a:rPr b="1" lang="en-US" sz="3000">
                  <a:latin typeface="Arial Rounded"/>
                  <a:ea typeface="Arial Rounded"/>
                  <a:cs typeface="Arial Rounded"/>
                  <a:sym typeface="Arial Rounded"/>
                </a:rPr>
                <a:t> Java</a:t>
              </a:r>
              <a:endParaRPr b="1" i="0" sz="3000" u="none" cap="none" strike="noStrik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endParaRPr>
            </a:p>
          </p:txBody>
        </p:sp>
        <p:sp>
          <p:nvSpPr>
            <p:cNvPr id="394" name="Google Shape;394;g274cbdd0e2f_1_18"/>
            <p:cNvSpPr/>
            <p:nvPr/>
          </p:nvSpPr>
          <p:spPr>
            <a:xfrm>
              <a:off x="20091" y="702150"/>
              <a:ext cx="7693596" cy="0"/>
            </a:xfrm>
            <a:custGeom>
              <a:rect b="b" l="l" r="r" t="t"/>
              <a:pathLst>
                <a:path extrusionOk="0" h="120000" w="2160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Montserrat"/>
                <a:buNone/>
              </a:pPr>
              <a:r>
                <a:rPr b="1" i="0" lang="en-US" sz="23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¿Qué vamos a necesitar?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g274cbdd0e2f_1_18"/>
            <p:cNvSpPr/>
            <p:nvPr/>
          </p:nvSpPr>
          <p:spPr>
            <a:xfrm>
              <a:off x="4366393" y="2276949"/>
              <a:ext cx="3658446" cy="0"/>
            </a:xfrm>
            <a:custGeom>
              <a:rect b="b" l="l" r="r" t="t"/>
              <a:pathLst>
                <a:path extrusionOk="0" h="120000" w="2160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-230604" lvl="0" marL="230604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Montserrat"/>
                <a:buChar char="•"/>
              </a:pPr>
              <a:r>
                <a:rPr b="1" i="0" lang="en-US" sz="19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Computadora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30604" lvl="0" marL="230604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Montserrat"/>
                <a:buChar char="•"/>
              </a:pPr>
              <a:r>
                <a:rPr b="1" i="0" lang="en-US" sz="19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Editor de texto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30604" lvl="0" marL="230604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Montserrat"/>
                <a:buChar char="•"/>
              </a:pPr>
              <a:r>
                <a:rPr b="1" i="0" lang="en-US" sz="19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Conexión a internet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30604" lvl="0" marL="230604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Montserrat"/>
                <a:buChar char="•"/>
              </a:pPr>
              <a:r>
                <a:rPr b="1" i="0" lang="en-US" sz="19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Creatividad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Imagen 3" id="396" name="Google Shape;396;g274cbdd0e2f_1_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2961" y="1085722"/>
            <a:ext cx="609601" cy="60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274cbdd0e2f_1_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40300" y="2660170"/>
            <a:ext cx="3154452" cy="1774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